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257" r:id="rId4"/>
  </p:sldIdLst>
  <p:sldSz cx="32398970" cy="39599870"/>
  <p:notesSz cx="6668770" cy="9928225"/>
  <p:defaultTextStyle>
    <a:defPPr>
      <a:defRPr lang="en-US"/>
    </a:defPPr>
    <a:lvl1pPr marL="0" algn="l" defTabSz="3629025" rtl="0" eaLnBrk="1" latinLnBrk="0" hangingPunct="1">
      <a:defRPr sz="7145" kern="1200">
        <a:solidFill>
          <a:schemeClr val="tx1"/>
        </a:solidFill>
        <a:latin typeface="+mn-lt"/>
        <a:ea typeface="+mn-ea"/>
        <a:cs typeface="+mn-cs"/>
      </a:defRPr>
    </a:lvl1pPr>
    <a:lvl2pPr marL="1814195" algn="l" defTabSz="3629025" rtl="0" eaLnBrk="1" latinLnBrk="0" hangingPunct="1">
      <a:defRPr sz="7145" kern="1200">
        <a:solidFill>
          <a:schemeClr val="tx1"/>
        </a:solidFill>
        <a:latin typeface="+mn-lt"/>
        <a:ea typeface="+mn-ea"/>
        <a:cs typeface="+mn-cs"/>
      </a:defRPr>
    </a:lvl2pPr>
    <a:lvl3pPr marL="3629025" algn="l" defTabSz="3629025" rtl="0" eaLnBrk="1" latinLnBrk="0" hangingPunct="1">
      <a:defRPr sz="7145" kern="1200">
        <a:solidFill>
          <a:schemeClr val="tx1"/>
        </a:solidFill>
        <a:latin typeface="+mn-lt"/>
        <a:ea typeface="+mn-ea"/>
        <a:cs typeface="+mn-cs"/>
      </a:defRPr>
    </a:lvl3pPr>
    <a:lvl4pPr marL="5443220" algn="l" defTabSz="3629025" rtl="0" eaLnBrk="1" latinLnBrk="0" hangingPunct="1">
      <a:defRPr sz="7145" kern="1200">
        <a:solidFill>
          <a:schemeClr val="tx1"/>
        </a:solidFill>
        <a:latin typeface="+mn-lt"/>
        <a:ea typeface="+mn-ea"/>
        <a:cs typeface="+mn-cs"/>
      </a:defRPr>
    </a:lvl4pPr>
    <a:lvl5pPr marL="7257415" algn="l" defTabSz="3629025" rtl="0" eaLnBrk="1" latinLnBrk="0" hangingPunct="1">
      <a:defRPr sz="7145" kern="1200">
        <a:solidFill>
          <a:schemeClr val="tx1"/>
        </a:solidFill>
        <a:latin typeface="+mn-lt"/>
        <a:ea typeface="+mn-ea"/>
        <a:cs typeface="+mn-cs"/>
      </a:defRPr>
    </a:lvl5pPr>
    <a:lvl6pPr marL="9071610" algn="l" defTabSz="3629025" rtl="0" eaLnBrk="1" latinLnBrk="0" hangingPunct="1">
      <a:defRPr sz="7145" kern="1200">
        <a:solidFill>
          <a:schemeClr val="tx1"/>
        </a:solidFill>
        <a:latin typeface="+mn-lt"/>
        <a:ea typeface="+mn-ea"/>
        <a:cs typeface="+mn-cs"/>
      </a:defRPr>
    </a:lvl6pPr>
    <a:lvl7pPr marL="10886440" algn="l" defTabSz="3629025" rtl="0" eaLnBrk="1" latinLnBrk="0" hangingPunct="1">
      <a:defRPr sz="7145" kern="1200">
        <a:solidFill>
          <a:schemeClr val="tx1"/>
        </a:solidFill>
        <a:latin typeface="+mn-lt"/>
        <a:ea typeface="+mn-ea"/>
        <a:cs typeface="+mn-cs"/>
      </a:defRPr>
    </a:lvl7pPr>
    <a:lvl8pPr marL="12700635" algn="l" defTabSz="3629025" rtl="0" eaLnBrk="1" latinLnBrk="0" hangingPunct="1">
      <a:defRPr sz="7145" kern="1200">
        <a:solidFill>
          <a:schemeClr val="tx1"/>
        </a:solidFill>
        <a:latin typeface="+mn-lt"/>
        <a:ea typeface="+mn-ea"/>
        <a:cs typeface="+mn-cs"/>
      </a:defRPr>
    </a:lvl8pPr>
    <a:lvl9pPr marL="14514830" algn="l" defTabSz="3629025" rtl="0" eaLnBrk="1" latinLnBrk="0" hangingPunct="1">
      <a:defRPr sz="714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472" userDrawn="1">
          <p15:clr>
            <a:srgbClr val="A4A3A4"/>
          </p15:clr>
        </p15:guide>
        <p15:guide id="2" pos="102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39"/>
    <p:restoredTop sz="95934"/>
  </p:normalViewPr>
  <p:slideViewPr>
    <p:cSldViewPr snapToGrid="0" snapToObjects="1" showGuides="1">
      <p:cViewPr varScale="1">
        <p:scale>
          <a:sx n="11" d="100"/>
          <a:sy n="11" d="100"/>
        </p:scale>
        <p:origin x="1836" y="122"/>
      </p:cViewPr>
      <p:guideLst>
        <p:guide orient="horz" pos="12472"/>
        <p:guide pos="1020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7" Type="http://schemas.openxmlformats.org/officeDocument/2006/relationships/tableStyles" Target="tableStyles.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0_1#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1">
  <dgm:title val=""/>
  <dgm:desc val=""/>
  <dgm:catLst>
    <dgm:cat type="mainScheme" pri="10100"/>
  </dgm:catLst>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D3C9D47-1244-462A-9875-21A9FAA6D850}" type="doc">
      <dgm:prSet loTypeId="urn:microsoft.com/office/officeart/2005/8/layout/list1#1" loCatId="list" qsTypeId="urn:microsoft.com/office/officeart/2005/8/quickstyle/simple1#1" qsCatId="simple" csTypeId="urn:microsoft.com/office/officeart/2005/8/colors/accent0_1#1" csCatId="mainScheme" phldr="1"/>
      <dgm:spPr/>
      <dgm:t>
        <a:bodyPr/>
        <a:lstStyle/>
        <a:p>
          <a:endParaRPr lang="en-US"/>
        </a:p>
      </dgm:t>
    </dgm:pt>
    <dgm:pt modelId="{33982095-7C4B-4E58-A622-44750B95665C}">
      <dgm:prSet phldrT="[Text]" phldr="0" custT="1"/>
      <dgm:spPr/>
      <dgm:t>
        <a:bodyPr/>
        <a:lstStyle/>
        <a:p>
          <a:pPr algn="l"/>
          <a:r>
            <a:rPr lang="ro-RO" sz="4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 </a:t>
          </a:r>
        </a:p>
        <a:p>
          <a:pPr algn="ctr"/>
          <a:endParaRPr lang="ro-RO"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ro-RO"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Gaini</a:t>
          </a:r>
          <a:r>
            <a:rPr lang="ro-RO"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o-RO"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ouatoare</a:t>
          </a:r>
          <a:endPar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1F6FA4E-E49A-4E2F-AF51-51BBD85B8370}" cxnId="{96B25AF9-4623-4745-A9D0-6455DB6573EA}" type="parTrans">
      <dgm:prSet/>
      <dgm:spPr/>
      <dgm:t>
        <a:bodyPr/>
        <a:lstStyle/>
        <a:p>
          <a:endParaRPr lang="en-US"/>
        </a:p>
      </dgm:t>
    </dgm:pt>
    <dgm:pt modelId="{9F668CA3-4D64-4BE1-994C-506F6116D850}" cxnId="{96B25AF9-4623-4745-A9D0-6455DB6573EA}" type="sibTrans">
      <dgm:prSet/>
      <dgm:spPr/>
      <dgm:t>
        <a:bodyPr/>
        <a:lstStyle/>
        <a:p>
          <a:endParaRPr lang="en-US"/>
        </a:p>
      </dgm:t>
    </dgm:pt>
    <dgm:pt modelId="{70F6A772-9E04-46FD-B536-654226E87298}">
      <dgm:prSet phldrT="[Text]" phldr="0" custT="1"/>
      <dgm:spPr/>
      <dgm:t>
        <a:bodyPr/>
        <a:lstStyle/>
        <a:p>
          <a:pPr algn="l"/>
          <a:r>
            <a:rPr lang="ro-RO" sz="4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II:</a:t>
          </a:r>
        </a:p>
        <a:p>
          <a:pPr algn="ctr"/>
          <a:endParaRPr lang="ro-RO"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ro-RO"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Porci</a:t>
          </a:r>
          <a:endPar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0664C6C9-4CAF-4BD6-870C-83A2D1B6DFA4}" cxnId="{A674F08B-D18A-4A50-8769-D9C831399681}" type="parTrans">
      <dgm:prSet/>
      <dgm:spPr/>
      <dgm:t>
        <a:bodyPr/>
        <a:lstStyle/>
        <a:p>
          <a:endParaRPr lang="en-US"/>
        </a:p>
      </dgm:t>
    </dgm:pt>
    <dgm:pt modelId="{A4BEA633-2DC1-4813-B91F-0B4F9F2A66D4}" cxnId="{A674F08B-D18A-4A50-8769-D9C831399681}" type="sibTrans">
      <dgm:prSet/>
      <dgm:spPr/>
      <dgm:t>
        <a:bodyPr/>
        <a:lstStyle/>
        <a:p>
          <a:endParaRPr lang="en-US"/>
        </a:p>
      </dgm:t>
    </dgm:pt>
    <dgm:pt modelId="{BD17D09A-DCF1-488A-B0E3-79042E33B51C}">
      <dgm:prSet phldrT="[Text]" phldr="0" custT="1"/>
      <dgm:spPr/>
      <dgm:t>
        <a:bodyPr/>
        <a:lstStyle/>
        <a:p>
          <a:pPr algn="l"/>
          <a:r>
            <a:rPr lang="ro-RO" sz="4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III</a:t>
          </a:r>
        </a:p>
        <a:p>
          <a:pPr algn="ctr"/>
          <a:r>
            <a:rPr lang="ro-RO" sz="3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Capre in </a:t>
          </a:r>
          <a:r>
            <a:rPr lang="ro-RO" sz="37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lactatie</a:t>
          </a:r>
          <a:endParaRPr lang="en-US" sz="3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2ADFC172-63AD-41C2-86BF-CBD88745CEE2}" cxnId="{962F6119-99E2-4C26-935E-61A8945A53B2}" type="parTrans">
      <dgm:prSet/>
      <dgm:spPr/>
      <dgm:t>
        <a:bodyPr/>
        <a:lstStyle/>
        <a:p>
          <a:endParaRPr lang="en-US"/>
        </a:p>
      </dgm:t>
    </dgm:pt>
    <dgm:pt modelId="{50B2F7C7-BEB8-4C51-8444-444277DD4230}" cxnId="{962F6119-99E2-4C26-935E-61A8945A53B2}" type="sibTrans">
      <dgm:prSet/>
      <dgm:spPr/>
      <dgm:t>
        <a:bodyPr/>
        <a:lstStyle/>
        <a:p>
          <a:endParaRPr lang="en-US"/>
        </a:p>
      </dgm:t>
    </dgm:pt>
    <dgm:pt modelId="{2449E549-6ECC-4190-B825-7027FD9417E8}" type="pres">
      <dgm:prSet presAssocID="{0D3C9D47-1244-462A-9875-21A9FAA6D850}" presName="linear" presStyleCnt="0">
        <dgm:presLayoutVars>
          <dgm:dir/>
          <dgm:animLvl val="lvl"/>
          <dgm:resizeHandles val="exact"/>
        </dgm:presLayoutVars>
      </dgm:prSet>
      <dgm:spPr/>
    </dgm:pt>
    <dgm:pt modelId="{D23607B4-0C75-4A8B-BFA1-B5F58D9FD5B6}" type="pres">
      <dgm:prSet presAssocID="{33982095-7C4B-4E58-A622-44750B95665C}" presName="parentLin" presStyleCnt="0"/>
      <dgm:spPr/>
    </dgm:pt>
    <dgm:pt modelId="{12846685-323E-47E2-9963-DDDE1E547702}" type="pres">
      <dgm:prSet presAssocID="{33982095-7C4B-4E58-A622-44750B95665C}" presName="parentLeftMargin" presStyleLbl="node1" presStyleIdx="0" presStyleCnt="3"/>
      <dgm:spPr/>
    </dgm:pt>
    <dgm:pt modelId="{1C239F3E-93BA-4126-801F-FF836A2A914F}" type="pres">
      <dgm:prSet presAssocID="{33982095-7C4B-4E58-A622-44750B95665C}" presName="parentText" presStyleLbl="node1" presStyleIdx="0" presStyleCnt="3" custScaleX="120591" custLinFactNeighborX="37697" custLinFactNeighborY="-2690">
        <dgm:presLayoutVars>
          <dgm:chMax val="0"/>
          <dgm:bulletEnabled val="1"/>
        </dgm:presLayoutVars>
      </dgm:prSet>
      <dgm:spPr/>
    </dgm:pt>
    <dgm:pt modelId="{D3015F62-B363-4EBC-8A44-2A1DC5E4CC32}" type="pres">
      <dgm:prSet presAssocID="{33982095-7C4B-4E58-A622-44750B95665C}" presName="negativeSpace" presStyleCnt="0"/>
      <dgm:spPr/>
    </dgm:pt>
    <dgm:pt modelId="{22013BEA-905B-4E29-A537-15B569686EE2}" type="pres">
      <dgm:prSet presAssocID="{33982095-7C4B-4E58-A622-44750B95665C}" presName="childText" presStyleLbl="conFgAcc1" presStyleIdx="0" presStyleCnt="3" custLinFactNeighborX="733" custLinFactNeighborY="-3091">
        <dgm:presLayoutVars>
          <dgm:bulletEnabled val="1"/>
        </dgm:presLayoutVars>
      </dgm:prSet>
      <dgm:spPr/>
    </dgm:pt>
    <dgm:pt modelId="{6209D76A-38F8-47D2-A929-05F6F6FB7829}" type="pres">
      <dgm:prSet presAssocID="{9F668CA3-4D64-4BE1-994C-506F6116D850}" presName="spaceBetweenRectangles" presStyleCnt="0"/>
      <dgm:spPr/>
    </dgm:pt>
    <dgm:pt modelId="{7C2D3522-5A69-4302-BA68-C783DC615AE6}" type="pres">
      <dgm:prSet presAssocID="{70F6A772-9E04-46FD-B536-654226E87298}" presName="parentLin" presStyleCnt="0"/>
      <dgm:spPr/>
    </dgm:pt>
    <dgm:pt modelId="{F8843D14-8AC6-45EE-9C25-3675F0FDD4B4}" type="pres">
      <dgm:prSet presAssocID="{70F6A772-9E04-46FD-B536-654226E87298}" presName="parentLeftMargin" presStyleLbl="node1" presStyleIdx="0" presStyleCnt="3"/>
      <dgm:spPr/>
    </dgm:pt>
    <dgm:pt modelId="{581378C4-3FC9-455F-A761-BB64E84583FF}" type="pres">
      <dgm:prSet presAssocID="{70F6A772-9E04-46FD-B536-654226E87298}" presName="parentText" presStyleLbl="node1" presStyleIdx="1" presStyleCnt="3" custScaleX="124112" custLinFactNeighborX="14260" custLinFactNeighborY="-984">
        <dgm:presLayoutVars>
          <dgm:chMax val="0"/>
          <dgm:bulletEnabled val="1"/>
        </dgm:presLayoutVars>
      </dgm:prSet>
      <dgm:spPr/>
    </dgm:pt>
    <dgm:pt modelId="{F9A16288-2848-4651-88E6-35D65DD31D1A}" type="pres">
      <dgm:prSet presAssocID="{70F6A772-9E04-46FD-B536-654226E87298}" presName="negativeSpace" presStyleCnt="0"/>
      <dgm:spPr/>
    </dgm:pt>
    <dgm:pt modelId="{D9C3D3BE-5982-420F-A4F4-69B7F7F85E7A}" type="pres">
      <dgm:prSet presAssocID="{70F6A772-9E04-46FD-B536-654226E87298}" presName="childText" presStyleLbl="conFgAcc1" presStyleIdx="1" presStyleCnt="3" custLinFactNeighborY="-16823">
        <dgm:presLayoutVars>
          <dgm:bulletEnabled val="1"/>
        </dgm:presLayoutVars>
      </dgm:prSet>
      <dgm:spPr/>
    </dgm:pt>
    <dgm:pt modelId="{57E32999-CF24-4A8D-86B9-E1EC3C42AB1E}" type="pres">
      <dgm:prSet presAssocID="{A4BEA633-2DC1-4813-B91F-0B4F9F2A66D4}" presName="spaceBetweenRectangles" presStyleCnt="0"/>
      <dgm:spPr/>
    </dgm:pt>
    <dgm:pt modelId="{DD3BA8B9-A6A8-4078-8905-58AF7A1900E9}" type="pres">
      <dgm:prSet presAssocID="{BD17D09A-DCF1-488A-B0E3-79042E33B51C}" presName="parentLin" presStyleCnt="0"/>
      <dgm:spPr/>
    </dgm:pt>
    <dgm:pt modelId="{2A36B4F2-6147-47F7-96C2-EC37585BD519}" type="pres">
      <dgm:prSet presAssocID="{BD17D09A-DCF1-488A-B0E3-79042E33B51C}" presName="parentLeftMargin" presStyleLbl="node1" presStyleIdx="1" presStyleCnt="3"/>
      <dgm:spPr/>
    </dgm:pt>
    <dgm:pt modelId="{F9BBC69B-39C9-4F3D-A612-4DC7F90EEB58}" type="pres">
      <dgm:prSet presAssocID="{BD17D09A-DCF1-488A-B0E3-79042E33B51C}" presName="parentText" presStyleLbl="node1" presStyleIdx="2" presStyleCnt="3" custScaleX="131251">
        <dgm:presLayoutVars>
          <dgm:chMax val="0"/>
          <dgm:bulletEnabled val="1"/>
        </dgm:presLayoutVars>
      </dgm:prSet>
      <dgm:spPr/>
    </dgm:pt>
    <dgm:pt modelId="{92E9C3F8-F378-463E-ACCE-FEFBD7577440}" type="pres">
      <dgm:prSet presAssocID="{BD17D09A-DCF1-488A-B0E3-79042E33B51C}" presName="negativeSpace" presStyleCnt="0"/>
      <dgm:spPr/>
    </dgm:pt>
    <dgm:pt modelId="{D06E35BF-B6DA-46A9-AC1C-5F9AA5E0C876}" type="pres">
      <dgm:prSet presAssocID="{BD17D09A-DCF1-488A-B0E3-79042E33B51C}" presName="childText" presStyleLbl="conFgAcc1" presStyleIdx="2" presStyleCnt="3" custLinFactNeighborY="7084">
        <dgm:presLayoutVars>
          <dgm:bulletEnabled val="1"/>
        </dgm:presLayoutVars>
      </dgm:prSet>
      <dgm:spPr/>
    </dgm:pt>
  </dgm:ptLst>
  <dgm:cxnLst>
    <dgm:cxn modelId="{962F6119-99E2-4C26-935E-61A8945A53B2}" srcId="{0D3C9D47-1244-462A-9875-21A9FAA6D850}" destId="{BD17D09A-DCF1-488A-B0E3-79042E33B51C}" srcOrd="2" destOrd="0" parTransId="{2ADFC172-63AD-41C2-86BF-CBD88745CEE2}" sibTransId="{50B2F7C7-BEB8-4C51-8444-444277DD4230}"/>
    <dgm:cxn modelId="{9C7ECE57-BA46-4D56-9037-5B0EE687CBF0}" type="presOf" srcId="{70F6A772-9E04-46FD-B536-654226E87298}" destId="{F8843D14-8AC6-45EE-9C25-3675F0FDD4B4}" srcOrd="0" destOrd="0" presId="urn:microsoft.com/office/officeart/2005/8/layout/list1#1"/>
    <dgm:cxn modelId="{4826C884-53CC-42FE-8920-70DF029A750F}" type="presOf" srcId="{70F6A772-9E04-46FD-B536-654226E87298}" destId="{581378C4-3FC9-455F-A761-BB64E84583FF}" srcOrd="1" destOrd="0" presId="urn:microsoft.com/office/officeart/2005/8/layout/list1#1"/>
    <dgm:cxn modelId="{A674F08B-D18A-4A50-8769-D9C831399681}" srcId="{0D3C9D47-1244-462A-9875-21A9FAA6D850}" destId="{70F6A772-9E04-46FD-B536-654226E87298}" srcOrd="1" destOrd="0" parTransId="{0664C6C9-4CAF-4BD6-870C-83A2D1B6DFA4}" sibTransId="{A4BEA633-2DC1-4813-B91F-0B4F9F2A66D4}"/>
    <dgm:cxn modelId="{697AC98F-FC43-4D2F-9F47-C6C08E88C21D}" type="presOf" srcId="{BD17D09A-DCF1-488A-B0E3-79042E33B51C}" destId="{2A36B4F2-6147-47F7-96C2-EC37585BD519}" srcOrd="0" destOrd="0" presId="urn:microsoft.com/office/officeart/2005/8/layout/list1#1"/>
    <dgm:cxn modelId="{F94C8EB5-443F-4450-A1C8-CE61C7113BA5}" type="presOf" srcId="{BD17D09A-DCF1-488A-B0E3-79042E33B51C}" destId="{F9BBC69B-39C9-4F3D-A612-4DC7F90EEB58}" srcOrd="1" destOrd="0" presId="urn:microsoft.com/office/officeart/2005/8/layout/list1#1"/>
    <dgm:cxn modelId="{2F8009C1-698D-4952-96D8-0D27D504DE0A}" type="presOf" srcId="{0D3C9D47-1244-462A-9875-21A9FAA6D850}" destId="{2449E549-6ECC-4190-B825-7027FD9417E8}" srcOrd="0" destOrd="0" presId="urn:microsoft.com/office/officeart/2005/8/layout/list1#1"/>
    <dgm:cxn modelId="{11005ECF-120B-461B-8F63-ABF140B24223}" type="presOf" srcId="{33982095-7C4B-4E58-A622-44750B95665C}" destId="{1C239F3E-93BA-4126-801F-FF836A2A914F}" srcOrd="1" destOrd="0" presId="urn:microsoft.com/office/officeart/2005/8/layout/list1#1"/>
    <dgm:cxn modelId="{6DF435D4-F7BB-46AE-987B-F967A0504684}" type="presOf" srcId="{33982095-7C4B-4E58-A622-44750B95665C}" destId="{12846685-323E-47E2-9963-DDDE1E547702}" srcOrd="0" destOrd="0" presId="urn:microsoft.com/office/officeart/2005/8/layout/list1#1"/>
    <dgm:cxn modelId="{96B25AF9-4623-4745-A9D0-6455DB6573EA}" srcId="{0D3C9D47-1244-462A-9875-21A9FAA6D850}" destId="{33982095-7C4B-4E58-A622-44750B95665C}" srcOrd="0" destOrd="0" parTransId="{B1F6FA4E-E49A-4E2F-AF51-51BBD85B8370}" sibTransId="{9F668CA3-4D64-4BE1-994C-506F6116D850}"/>
    <dgm:cxn modelId="{6650F515-D14A-456F-80CC-E7355CCCDD9C}" type="presParOf" srcId="{2449E549-6ECC-4190-B825-7027FD9417E8}" destId="{D23607B4-0C75-4A8B-BFA1-B5F58D9FD5B6}" srcOrd="0" destOrd="0" presId="urn:microsoft.com/office/officeart/2005/8/layout/list1#1"/>
    <dgm:cxn modelId="{36FAA129-3C4A-4A2D-AC6A-51EC4A12D90F}" type="presParOf" srcId="{D23607B4-0C75-4A8B-BFA1-B5F58D9FD5B6}" destId="{12846685-323E-47E2-9963-DDDE1E547702}" srcOrd="0" destOrd="0" presId="urn:microsoft.com/office/officeart/2005/8/layout/list1#1"/>
    <dgm:cxn modelId="{FC19EFF4-B8C3-4C44-BAEE-AB2F0BB0BD56}" type="presParOf" srcId="{D23607B4-0C75-4A8B-BFA1-B5F58D9FD5B6}" destId="{1C239F3E-93BA-4126-801F-FF836A2A914F}" srcOrd="1" destOrd="0" presId="urn:microsoft.com/office/officeart/2005/8/layout/list1#1"/>
    <dgm:cxn modelId="{A672955C-20CA-47E1-9AD7-2FFE4EA86390}" type="presParOf" srcId="{2449E549-6ECC-4190-B825-7027FD9417E8}" destId="{D3015F62-B363-4EBC-8A44-2A1DC5E4CC32}" srcOrd="1" destOrd="0" presId="urn:microsoft.com/office/officeart/2005/8/layout/list1#1"/>
    <dgm:cxn modelId="{CE83E38B-4A68-4EE6-94C5-B68F56D7E6F9}" type="presParOf" srcId="{2449E549-6ECC-4190-B825-7027FD9417E8}" destId="{22013BEA-905B-4E29-A537-15B569686EE2}" srcOrd="2" destOrd="0" presId="urn:microsoft.com/office/officeart/2005/8/layout/list1#1"/>
    <dgm:cxn modelId="{EB4B4C4A-5ACB-4631-8CFD-37AEAF81AE1B}" type="presParOf" srcId="{2449E549-6ECC-4190-B825-7027FD9417E8}" destId="{6209D76A-38F8-47D2-A929-05F6F6FB7829}" srcOrd="3" destOrd="0" presId="urn:microsoft.com/office/officeart/2005/8/layout/list1#1"/>
    <dgm:cxn modelId="{381BD57C-FFF0-4B3A-8430-D216ABA7A65A}" type="presParOf" srcId="{2449E549-6ECC-4190-B825-7027FD9417E8}" destId="{7C2D3522-5A69-4302-BA68-C783DC615AE6}" srcOrd="4" destOrd="0" presId="urn:microsoft.com/office/officeart/2005/8/layout/list1#1"/>
    <dgm:cxn modelId="{DA6400E7-17D6-45A9-A187-BF8722105D90}" type="presParOf" srcId="{7C2D3522-5A69-4302-BA68-C783DC615AE6}" destId="{F8843D14-8AC6-45EE-9C25-3675F0FDD4B4}" srcOrd="0" destOrd="0" presId="urn:microsoft.com/office/officeart/2005/8/layout/list1#1"/>
    <dgm:cxn modelId="{592614B1-EC9C-46E8-95E7-0D98C5DC7C93}" type="presParOf" srcId="{7C2D3522-5A69-4302-BA68-C783DC615AE6}" destId="{581378C4-3FC9-455F-A761-BB64E84583FF}" srcOrd="1" destOrd="0" presId="urn:microsoft.com/office/officeart/2005/8/layout/list1#1"/>
    <dgm:cxn modelId="{331AE335-E87D-4511-B34E-BEBD7F36122A}" type="presParOf" srcId="{2449E549-6ECC-4190-B825-7027FD9417E8}" destId="{F9A16288-2848-4651-88E6-35D65DD31D1A}" srcOrd="5" destOrd="0" presId="urn:microsoft.com/office/officeart/2005/8/layout/list1#1"/>
    <dgm:cxn modelId="{CB96211D-9DD3-4F9D-B8AF-A01D120A15B5}" type="presParOf" srcId="{2449E549-6ECC-4190-B825-7027FD9417E8}" destId="{D9C3D3BE-5982-420F-A4F4-69B7F7F85E7A}" srcOrd="6" destOrd="0" presId="urn:microsoft.com/office/officeart/2005/8/layout/list1#1"/>
    <dgm:cxn modelId="{D7EB8877-1186-45C2-B3AF-8C0526CF2D4F}" type="presParOf" srcId="{2449E549-6ECC-4190-B825-7027FD9417E8}" destId="{57E32999-CF24-4A8D-86B9-E1EC3C42AB1E}" srcOrd="7" destOrd="0" presId="urn:microsoft.com/office/officeart/2005/8/layout/list1#1"/>
    <dgm:cxn modelId="{648F2B97-FF2E-4651-8776-283C7450AA24}" type="presParOf" srcId="{2449E549-6ECC-4190-B825-7027FD9417E8}" destId="{DD3BA8B9-A6A8-4078-8905-58AF7A1900E9}" srcOrd="8" destOrd="0" presId="urn:microsoft.com/office/officeart/2005/8/layout/list1#1"/>
    <dgm:cxn modelId="{D782F170-DEB8-4971-A3AD-4332FD5FD56E}" type="presParOf" srcId="{DD3BA8B9-A6A8-4078-8905-58AF7A1900E9}" destId="{2A36B4F2-6147-47F7-96C2-EC37585BD519}" srcOrd="0" destOrd="0" presId="urn:microsoft.com/office/officeart/2005/8/layout/list1#1"/>
    <dgm:cxn modelId="{E2CB0720-9806-479D-BE3B-7E038172DBD1}" type="presParOf" srcId="{DD3BA8B9-A6A8-4078-8905-58AF7A1900E9}" destId="{F9BBC69B-39C9-4F3D-A612-4DC7F90EEB58}" srcOrd="1" destOrd="0" presId="urn:microsoft.com/office/officeart/2005/8/layout/list1#1"/>
    <dgm:cxn modelId="{77F5C6EE-649B-4E6E-80BB-F418552D27E2}" type="presParOf" srcId="{2449E549-6ECC-4190-B825-7027FD9417E8}" destId="{92E9C3F8-F378-463E-ACCE-FEFBD7577440}" srcOrd="9" destOrd="0" presId="urn:microsoft.com/office/officeart/2005/8/layout/list1#1"/>
    <dgm:cxn modelId="{5E672F75-8BBE-4460-99B5-4001048E14EE}" type="presParOf" srcId="{2449E549-6ECC-4190-B825-7027FD9417E8}" destId="{D06E35BF-B6DA-46A9-AC1C-5F9AA5E0C876}" srcOrd="10" destOrd="0" presId="urn:microsoft.com/office/officeart/2005/8/layout/list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3C9D47-1244-462A-9875-21A9FAA6D850}" type="doc">
      <dgm:prSet loTypeId="urn:microsoft.com/office/officeart/2005/8/layout/list1#1" loCatId="list" qsTypeId="urn:microsoft.com/office/officeart/2005/8/quickstyle/simple1#1" qsCatId="simple" csTypeId="urn:microsoft.com/office/officeart/2005/8/colors/accent0_1#1" csCatId="mainScheme" phldr="1"/>
      <dgm:spPr/>
      <dgm:t>
        <a:bodyPr/>
        <a:lstStyle/>
        <a:p>
          <a:endParaRPr lang="en-US"/>
        </a:p>
      </dgm:t>
    </dgm:pt>
    <dgm:pt modelId="{33982095-7C4B-4E58-A622-44750B95665C}">
      <dgm:prSet phldrT="[Text]" phldr="0" custT="1"/>
      <dgm:spPr/>
      <dgm:t>
        <a:bodyPr/>
        <a:lstStyle/>
        <a:p>
          <a:pPr algn="l"/>
          <a:r>
            <a:rPr lang="ro-RO" sz="4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 </a:t>
          </a:r>
        </a:p>
        <a:p>
          <a:pPr algn="ctr"/>
          <a:endParaRPr lang="ro-RO"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ro-RO"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Laying</a:t>
          </a:r>
          <a:r>
            <a:rPr lang="ro-RO"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o-RO"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hens</a:t>
          </a:r>
          <a:r>
            <a:rPr lang="ro-RO"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B1F6FA4E-E49A-4E2F-AF51-51BBD85B8370}" cxnId="{96B25AF9-4623-4745-A9D0-6455DB6573EA}" type="parTrans">
      <dgm:prSet/>
      <dgm:spPr/>
      <dgm:t>
        <a:bodyPr/>
        <a:lstStyle/>
        <a:p>
          <a:endParaRPr lang="en-US"/>
        </a:p>
      </dgm:t>
    </dgm:pt>
    <dgm:pt modelId="{9F668CA3-4D64-4BE1-994C-506F6116D850}" cxnId="{96B25AF9-4623-4745-A9D0-6455DB6573EA}" type="sibTrans">
      <dgm:prSet/>
      <dgm:spPr/>
      <dgm:t>
        <a:bodyPr/>
        <a:lstStyle/>
        <a:p>
          <a:endParaRPr lang="en-US"/>
        </a:p>
      </dgm:t>
    </dgm:pt>
    <dgm:pt modelId="{70F6A772-9E04-46FD-B536-654226E87298}">
      <dgm:prSet phldrT="[Text]" phldr="0" custT="1"/>
      <dgm:spPr/>
      <dgm:t>
        <a:bodyPr/>
        <a:lstStyle/>
        <a:p>
          <a:pPr algn="l"/>
          <a:r>
            <a:rPr lang="ro-RO" sz="4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II:</a:t>
          </a:r>
        </a:p>
        <a:p>
          <a:pPr algn="ctr"/>
          <a:endParaRPr lang="ro-RO"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ro-RO"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Pigs</a:t>
          </a:r>
          <a:endPar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0664C6C9-4CAF-4BD6-870C-83A2D1B6DFA4}" cxnId="{A674F08B-D18A-4A50-8769-D9C831399681}" type="parTrans">
      <dgm:prSet/>
      <dgm:spPr/>
      <dgm:t>
        <a:bodyPr/>
        <a:lstStyle/>
        <a:p>
          <a:endParaRPr lang="en-US"/>
        </a:p>
      </dgm:t>
    </dgm:pt>
    <dgm:pt modelId="{A4BEA633-2DC1-4813-B91F-0B4F9F2A66D4}" cxnId="{A674F08B-D18A-4A50-8769-D9C831399681}" type="sibTrans">
      <dgm:prSet/>
      <dgm:spPr/>
      <dgm:t>
        <a:bodyPr/>
        <a:lstStyle/>
        <a:p>
          <a:endParaRPr lang="en-US"/>
        </a:p>
      </dgm:t>
    </dgm:pt>
    <dgm:pt modelId="{BD17D09A-DCF1-488A-B0E3-79042E33B51C}">
      <dgm:prSet phldrT="[Text]" phldr="0" custT="1"/>
      <dgm:spPr/>
      <dgm:t>
        <a:bodyPr/>
        <a:lstStyle/>
        <a:p>
          <a:pPr algn="l"/>
          <a:r>
            <a:rPr lang="ro-RO" sz="4000" b="1" i="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III</a:t>
          </a:r>
        </a:p>
        <a:p>
          <a:pPr algn="ctr"/>
          <a:r>
            <a:rPr lang="ro-RO" sz="37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Goats</a:t>
          </a:r>
          <a:endParaRPr lang="en-US" sz="37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2ADFC172-63AD-41C2-86BF-CBD88745CEE2}" cxnId="{962F6119-99E2-4C26-935E-61A8945A53B2}" type="parTrans">
      <dgm:prSet/>
      <dgm:spPr/>
      <dgm:t>
        <a:bodyPr/>
        <a:lstStyle/>
        <a:p>
          <a:endParaRPr lang="en-US"/>
        </a:p>
      </dgm:t>
    </dgm:pt>
    <dgm:pt modelId="{50B2F7C7-BEB8-4C51-8444-444277DD4230}" cxnId="{962F6119-99E2-4C26-935E-61A8945A53B2}" type="sibTrans">
      <dgm:prSet/>
      <dgm:spPr/>
      <dgm:t>
        <a:bodyPr/>
        <a:lstStyle/>
        <a:p>
          <a:endParaRPr lang="en-US"/>
        </a:p>
      </dgm:t>
    </dgm:pt>
    <dgm:pt modelId="{2449E549-6ECC-4190-B825-7027FD9417E8}" type="pres">
      <dgm:prSet presAssocID="{0D3C9D47-1244-462A-9875-21A9FAA6D850}" presName="linear" presStyleCnt="0">
        <dgm:presLayoutVars>
          <dgm:dir/>
          <dgm:animLvl val="lvl"/>
          <dgm:resizeHandles val="exact"/>
        </dgm:presLayoutVars>
      </dgm:prSet>
      <dgm:spPr/>
    </dgm:pt>
    <dgm:pt modelId="{D23607B4-0C75-4A8B-BFA1-B5F58D9FD5B6}" type="pres">
      <dgm:prSet presAssocID="{33982095-7C4B-4E58-A622-44750B95665C}" presName="parentLin" presStyleCnt="0"/>
      <dgm:spPr/>
    </dgm:pt>
    <dgm:pt modelId="{12846685-323E-47E2-9963-DDDE1E547702}" type="pres">
      <dgm:prSet presAssocID="{33982095-7C4B-4E58-A622-44750B95665C}" presName="parentLeftMargin" presStyleLbl="node1" presStyleIdx="0" presStyleCnt="3"/>
      <dgm:spPr/>
    </dgm:pt>
    <dgm:pt modelId="{1C239F3E-93BA-4126-801F-FF836A2A914F}" type="pres">
      <dgm:prSet presAssocID="{33982095-7C4B-4E58-A622-44750B95665C}" presName="parentText" presStyleLbl="node1" presStyleIdx="0" presStyleCnt="3" custScaleX="120591" custLinFactNeighborX="37697" custLinFactNeighborY="-2690">
        <dgm:presLayoutVars>
          <dgm:chMax val="0"/>
          <dgm:bulletEnabled val="1"/>
        </dgm:presLayoutVars>
      </dgm:prSet>
      <dgm:spPr/>
    </dgm:pt>
    <dgm:pt modelId="{D3015F62-B363-4EBC-8A44-2A1DC5E4CC32}" type="pres">
      <dgm:prSet presAssocID="{33982095-7C4B-4E58-A622-44750B95665C}" presName="negativeSpace" presStyleCnt="0"/>
      <dgm:spPr/>
    </dgm:pt>
    <dgm:pt modelId="{22013BEA-905B-4E29-A537-15B569686EE2}" type="pres">
      <dgm:prSet presAssocID="{33982095-7C4B-4E58-A622-44750B95665C}" presName="childText" presStyleLbl="conFgAcc1" presStyleIdx="0" presStyleCnt="3" custLinFactNeighborX="733" custLinFactNeighborY="-3091">
        <dgm:presLayoutVars>
          <dgm:bulletEnabled val="1"/>
        </dgm:presLayoutVars>
      </dgm:prSet>
      <dgm:spPr/>
    </dgm:pt>
    <dgm:pt modelId="{6209D76A-38F8-47D2-A929-05F6F6FB7829}" type="pres">
      <dgm:prSet presAssocID="{9F668CA3-4D64-4BE1-994C-506F6116D850}" presName="spaceBetweenRectangles" presStyleCnt="0"/>
      <dgm:spPr/>
    </dgm:pt>
    <dgm:pt modelId="{7C2D3522-5A69-4302-BA68-C783DC615AE6}" type="pres">
      <dgm:prSet presAssocID="{70F6A772-9E04-46FD-B536-654226E87298}" presName="parentLin" presStyleCnt="0"/>
      <dgm:spPr/>
    </dgm:pt>
    <dgm:pt modelId="{F8843D14-8AC6-45EE-9C25-3675F0FDD4B4}" type="pres">
      <dgm:prSet presAssocID="{70F6A772-9E04-46FD-B536-654226E87298}" presName="parentLeftMargin" presStyleLbl="node1" presStyleIdx="0" presStyleCnt="3"/>
      <dgm:spPr/>
    </dgm:pt>
    <dgm:pt modelId="{581378C4-3FC9-455F-A761-BB64E84583FF}" type="pres">
      <dgm:prSet presAssocID="{70F6A772-9E04-46FD-B536-654226E87298}" presName="parentText" presStyleLbl="node1" presStyleIdx="1" presStyleCnt="3" custScaleX="124112" custLinFactNeighborX="14260" custLinFactNeighborY="-984">
        <dgm:presLayoutVars>
          <dgm:chMax val="0"/>
          <dgm:bulletEnabled val="1"/>
        </dgm:presLayoutVars>
      </dgm:prSet>
      <dgm:spPr/>
    </dgm:pt>
    <dgm:pt modelId="{F9A16288-2848-4651-88E6-35D65DD31D1A}" type="pres">
      <dgm:prSet presAssocID="{70F6A772-9E04-46FD-B536-654226E87298}" presName="negativeSpace" presStyleCnt="0"/>
      <dgm:spPr/>
    </dgm:pt>
    <dgm:pt modelId="{D9C3D3BE-5982-420F-A4F4-69B7F7F85E7A}" type="pres">
      <dgm:prSet presAssocID="{70F6A772-9E04-46FD-B536-654226E87298}" presName="childText" presStyleLbl="conFgAcc1" presStyleIdx="1" presStyleCnt="3" custLinFactNeighborY="-16823">
        <dgm:presLayoutVars>
          <dgm:bulletEnabled val="1"/>
        </dgm:presLayoutVars>
      </dgm:prSet>
      <dgm:spPr/>
    </dgm:pt>
    <dgm:pt modelId="{57E32999-CF24-4A8D-86B9-E1EC3C42AB1E}" type="pres">
      <dgm:prSet presAssocID="{A4BEA633-2DC1-4813-B91F-0B4F9F2A66D4}" presName="spaceBetweenRectangles" presStyleCnt="0"/>
      <dgm:spPr/>
    </dgm:pt>
    <dgm:pt modelId="{DD3BA8B9-A6A8-4078-8905-58AF7A1900E9}" type="pres">
      <dgm:prSet presAssocID="{BD17D09A-DCF1-488A-B0E3-79042E33B51C}" presName="parentLin" presStyleCnt="0"/>
      <dgm:spPr/>
    </dgm:pt>
    <dgm:pt modelId="{2A36B4F2-6147-47F7-96C2-EC37585BD519}" type="pres">
      <dgm:prSet presAssocID="{BD17D09A-DCF1-488A-B0E3-79042E33B51C}" presName="parentLeftMargin" presStyleLbl="node1" presStyleIdx="1" presStyleCnt="3"/>
      <dgm:spPr/>
    </dgm:pt>
    <dgm:pt modelId="{F9BBC69B-39C9-4F3D-A612-4DC7F90EEB58}" type="pres">
      <dgm:prSet presAssocID="{BD17D09A-DCF1-488A-B0E3-79042E33B51C}" presName="parentText" presStyleLbl="node1" presStyleIdx="2" presStyleCnt="3" custScaleX="131251">
        <dgm:presLayoutVars>
          <dgm:chMax val="0"/>
          <dgm:bulletEnabled val="1"/>
        </dgm:presLayoutVars>
      </dgm:prSet>
      <dgm:spPr/>
    </dgm:pt>
    <dgm:pt modelId="{92E9C3F8-F378-463E-ACCE-FEFBD7577440}" type="pres">
      <dgm:prSet presAssocID="{BD17D09A-DCF1-488A-B0E3-79042E33B51C}" presName="negativeSpace" presStyleCnt="0"/>
      <dgm:spPr/>
    </dgm:pt>
    <dgm:pt modelId="{D06E35BF-B6DA-46A9-AC1C-5F9AA5E0C876}" type="pres">
      <dgm:prSet presAssocID="{BD17D09A-DCF1-488A-B0E3-79042E33B51C}" presName="childText" presStyleLbl="conFgAcc1" presStyleIdx="2" presStyleCnt="3" custLinFactNeighborY="7084">
        <dgm:presLayoutVars>
          <dgm:bulletEnabled val="1"/>
        </dgm:presLayoutVars>
      </dgm:prSet>
      <dgm:spPr/>
    </dgm:pt>
  </dgm:ptLst>
  <dgm:cxnLst>
    <dgm:cxn modelId="{962F6119-99E2-4C26-935E-61A8945A53B2}" srcId="{0D3C9D47-1244-462A-9875-21A9FAA6D850}" destId="{BD17D09A-DCF1-488A-B0E3-79042E33B51C}" srcOrd="2" destOrd="0" parTransId="{2ADFC172-63AD-41C2-86BF-CBD88745CEE2}" sibTransId="{50B2F7C7-BEB8-4C51-8444-444277DD4230}"/>
    <dgm:cxn modelId="{9C7ECE57-BA46-4D56-9037-5B0EE687CBF0}" type="presOf" srcId="{70F6A772-9E04-46FD-B536-654226E87298}" destId="{F8843D14-8AC6-45EE-9C25-3675F0FDD4B4}" srcOrd="0" destOrd="0" presId="urn:microsoft.com/office/officeart/2005/8/layout/list1#1"/>
    <dgm:cxn modelId="{4826C884-53CC-42FE-8920-70DF029A750F}" type="presOf" srcId="{70F6A772-9E04-46FD-B536-654226E87298}" destId="{581378C4-3FC9-455F-A761-BB64E84583FF}" srcOrd="1" destOrd="0" presId="urn:microsoft.com/office/officeart/2005/8/layout/list1#1"/>
    <dgm:cxn modelId="{A674F08B-D18A-4A50-8769-D9C831399681}" srcId="{0D3C9D47-1244-462A-9875-21A9FAA6D850}" destId="{70F6A772-9E04-46FD-B536-654226E87298}" srcOrd="1" destOrd="0" parTransId="{0664C6C9-4CAF-4BD6-870C-83A2D1B6DFA4}" sibTransId="{A4BEA633-2DC1-4813-B91F-0B4F9F2A66D4}"/>
    <dgm:cxn modelId="{697AC98F-FC43-4D2F-9F47-C6C08E88C21D}" type="presOf" srcId="{BD17D09A-DCF1-488A-B0E3-79042E33B51C}" destId="{2A36B4F2-6147-47F7-96C2-EC37585BD519}" srcOrd="0" destOrd="0" presId="urn:microsoft.com/office/officeart/2005/8/layout/list1#1"/>
    <dgm:cxn modelId="{F94C8EB5-443F-4450-A1C8-CE61C7113BA5}" type="presOf" srcId="{BD17D09A-DCF1-488A-B0E3-79042E33B51C}" destId="{F9BBC69B-39C9-4F3D-A612-4DC7F90EEB58}" srcOrd="1" destOrd="0" presId="urn:microsoft.com/office/officeart/2005/8/layout/list1#1"/>
    <dgm:cxn modelId="{2F8009C1-698D-4952-96D8-0D27D504DE0A}" type="presOf" srcId="{0D3C9D47-1244-462A-9875-21A9FAA6D850}" destId="{2449E549-6ECC-4190-B825-7027FD9417E8}" srcOrd="0" destOrd="0" presId="urn:microsoft.com/office/officeart/2005/8/layout/list1#1"/>
    <dgm:cxn modelId="{11005ECF-120B-461B-8F63-ABF140B24223}" type="presOf" srcId="{33982095-7C4B-4E58-A622-44750B95665C}" destId="{1C239F3E-93BA-4126-801F-FF836A2A914F}" srcOrd="1" destOrd="0" presId="urn:microsoft.com/office/officeart/2005/8/layout/list1#1"/>
    <dgm:cxn modelId="{6DF435D4-F7BB-46AE-987B-F967A0504684}" type="presOf" srcId="{33982095-7C4B-4E58-A622-44750B95665C}" destId="{12846685-323E-47E2-9963-DDDE1E547702}" srcOrd="0" destOrd="0" presId="urn:microsoft.com/office/officeart/2005/8/layout/list1#1"/>
    <dgm:cxn modelId="{96B25AF9-4623-4745-A9D0-6455DB6573EA}" srcId="{0D3C9D47-1244-462A-9875-21A9FAA6D850}" destId="{33982095-7C4B-4E58-A622-44750B95665C}" srcOrd="0" destOrd="0" parTransId="{B1F6FA4E-E49A-4E2F-AF51-51BBD85B8370}" sibTransId="{9F668CA3-4D64-4BE1-994C-506F6116D850}"/>
    <dgm:cxn modelId="{6650F515-D14A-456F-80CC-E7355CCCDD9C}" type="presParOf" srcId="{2449E549-6ECC-4190-B825-7027FD9417E8}" destId="{D23607B4-0C75-4A8B-BFA1-B5F58D9FD5B6}" srcOrd="0" destOrd="0" presId="urn:microsoft.com/office/officeart/2005/8/layout/list1#1"/>
    <dgm:cxn modelId="{36FAA129-3C4A-4A2D-AC6A-51EC4A12D90F}" type="presParOf" srcId="{D23607B4-0C75-4A8B-BFA1-B5F58D9FD5B6}" destId="{12846685-323E-47E2-9963-DDDE1E547702}" srcOrd="0" destOrd="0" presId="urn:microsoft.com/office/officeart/2005/8/layout/list1#1"/>
    <dgm:cxn modelId="{FC19EFF4-B8C3-4C44-BAEE-AB2F0BB0BD56}" type="presParOf" srcId="{D23607B4-0C75-4A8B-BFA1-B5F58D9FD5B6}" destId="{1C239F3E-93BA-4126-801F-FF836A2A914F}" srcOrd="1" destOrd="0" presId="urn:microsoft.com/office/officeart/2005/8/layout/list1#1"/>
    <dgm:cxn modelId="{A672955C-20CA-47E1-9AD7-2FFE4EA86390}" type="presParOf" srcId="{2449E549-6ECC-4190-B825-7027FD9417E8}" destId="{D3015F62-B363-4EBC-8A44-2A1DC5E4CC32}" srcOrd="1" destOrd="0" presId="urn:microsoft.com/office/officeart/2005/8/layout/list1#1"/>
    <dgm:cxn modelId="{CE83E38B-4A68-4EE6-94C5-B68F56D7E6F9}" type="presParOf" srcId="{2449E549-6ECC-4190-B825-7027FD9417E8}" destId="{22013BEA-905B-4E29-A537-15B569686EE2}" srcOrd="2" destOrd="0" presId="urn:microsoft.com/office/officeart/2005/8/layout/list1#1"/>
    <dgm:cxn modelId="{EB4B4C4A-5ACB-4631-8CFD-37AEAF81AE1B}" type="presParOf" srcId="{2449E549-6ECC-4190-B825-7027FD9417E8}" destId="{6209D76A-38F8-47D2-A929-05F6F6FB7829}" srcOrd="3" destOrd="0" presId="urn:microsoft.com/office/officeart/2005/8/layout/list1#1"/>
    <dgm:cxn modelId="{381BD57C-FFF0-4B3A-8430-D216ABA7A65A}" type="presParOf" srcId="{2449E549-6ECC-4190-B825-7027FD9417E8}" destId="{7C2D3522-5A69-4302-BA68-C783DC615AE6}" srcOrd="4" destOrd="0" presId="urn:microsoft.com/office/officeart/2005/8/layout/list1#1"/>
    <dgm:cxn modelId="{DA6400E7-17D6-45A9-A187-BF8722105D90}" type="presParOf" srcId="{7C2D3522-5A69-4302-BA68-C783DC615AE6}" destId="{F8843D14-8AC6-45EE-9C25-3675F0FDD4B4}" srcOrd="0" destOrd="0" presId="urn:microsoft.com/office/officeart/2005/8/layout/list1#1"/>
    <dgm:cxn modelId="{592614B1-EC9C-46E8-95E7-0D98C5DC7C93}" type="presParOf" srcId="{7C2D3522-5A69-4302-BA68-C783DC615AE6}" destId="{581378C4-3FC9-455F-A761-BB64E84583FF}" srcOrd="1" destOrd="0" presId="urn:microsoft.com/office/officeart/2005/8/layout/list1#1"/>
    <dgm:cxn modelId="{331AE335-E87D-4511-B34E-BEBD7F36122A}" type="presParOf" srcId="{2449E549-6ECC-4190-B825-7027FD9417E8}" destId="{F9A16288-2848-4651-88E6-35D65DD31D1A}" srcOrd="5" destOrd="0" presId="urn:microsoft.com/office/officeart/2005/8/layout/list1#1"/>
    <dgm:cxn modelId="{CB96211D-9DD3-4F9D-B8AF-A01D120A15B5}" type="presParOf" srcId="{2449E549-6ECC-4190-B825-7027FD9417E8}" destId="{D9C3D3BE-5982-420F-A4F4-69B7F7F85E7A}" srcOrd="6" destOrd="0" presId="urn:microsoft.com/office/officeart/2005/8/layout/list1#1"/>
    <dgm:cxn modelId="{D7EB8877-1186-45C2-B3AF-8C0526CF2D4F}" type="presParOf" srcId="{2449E549-6ECC-4190-B825-7027FD9417E8}" destId="{57E32999-CF24-4A8D-86B9-E1EC3C42AB1E}" srcOrd="7" destOrd="0" presId="urn:microsoft.com/office/officeart/2005/8/layout/list1#1"/>
    <dgm:cxn modelId="{648F2B97-FF2E-4651-8776-283C7450AA24}" type="presParOf" srcId="{2449E549-6ECC-4190-B825-7027FD9417E8}" destId="{DD3BA8B9-A6A8-4078-8905-58AF7A1900E9}" srcOrd="8" destOrd="0" presId="urn:microsoft.com/office/officeart/2005/8/layout/list1#1"/>
    <dgm:cxn modelId="{D782F170-DEB8-4971-A3AD-4332FD5FD56E}" type="presParOf" srcId="{DD3BA8B9-A6A8-4078-8905-58AF7A1900E9}" destId="{2A36B4F2-6147-47F7-96C2-EC37585BD519}" srcOrd="0" destOrd="0" presId="urn:microsoft.com/office/officeart/2005/8/layout/list1#1"/>
    <dgm:cxn modelId="{E2CB0720-9806-479D-BE3B-7E038172DBD1}" type="presParOf" srcId="{DD3BA8B9-A6A8-4078-8905-58AF7A1900E9}" destId="{F9BBC69B-39C9-4F3D-A612-4DC7F90EEB58}" srcOrd="1" destOrd="0" presId="urn:microsoft.com/office/officeart/2005/8/layout/list1#1"/>
    <dgm:cxn modelId="{77F5C6EE-649B-4E6E-80BB-F418552D27E2}" type="presParOf" srcId="{2449E549-6ECC-4190-B825-7027FD9417E8}" destId="{92E9C3F8-F378-463E-ACCE-FEFBD7577440}" srcOrd="9" destOrd="0" presId="urn:microsoft.com/office/officeart/2005/8/layout/list1#1"/>
    <dgm:cxn modelId="{5E672F75-8BBE-4460-99B5-4001048E14EE}" type="presParOf" srcId="{2449E549-6ECC-4190-B825-7027FD9417E8}" destId="{D06E35BF-B6DA-46A9-AC1C-5F9AA5E0C876}" srcOrd="10" destOrd="0" presId="urn:microsoft.com/office/officeart/2005/8/layout/list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741712" cy="8566785"/>
        <a:chOff x="0" y="0"/>
        <a:chExt cx="5741712" cy="8566785"/>
      </a:xfrm>
    </dsp:grpSpPr>
    <dsp:sp modelId="{22013BEA-905B-4E29-A537-15B569686EE2}">
      <dsp:nvSpPr>
        <dsp:cNvPr id="5" name="Rectangle 4"/>
        <dsp:cNvSpPr/>
      </dsp:nvSpPr>
      <dsp:spPr bwMode="white">
        <a:xfrm>
          <a:off x="0" y="984843"/>
          <a:ext cx="5741712" cy="1638000"/>
        </a:xfrm>
        <a:prstGeom prst="rect">
          <a:avLst/>
        </a:prstGeom>
      </dsp:spPr>
      <dsp:style>
        <a:lnRef idx="2">
          <a:schemeClr val="dk1"/>
        </a:lnRef>
        <a:fillRef idx="1">
          <a:schemeClr val="dk1">
            <a:alpha val="90000"/>
            <a:tint val="40000"/>
          </a:schemeClr>
        </a:fillRef>
        <a:effectRef idx="0">
          <a:scrgbClr r="0" g="0" b="0"/>
        </a:effectRef>
        <a:fontRef idx="minor"/>
      </dsp:style>
      <dsp:txBody>
        <a:bodyPr lIns="445620" tIns="1353820" rIns="445620" bIns="46228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endParaRPr>
            <a:solidFill>
              <a:schemeClr val="dk1"/>
            </a:solidFill>
          </a:endParaRPr>
        </a:p>
      </dsp:txBody>
      <dsp:txXfrm>
        <a:off x="0" y="984843"/>
        <a:ext cx="5741712" cy="1638000"/>
      </dsp:txXfrm>
    </dsp:sp>
    <dsp:sp modelId="{1C239F3E-93BA-4126-801F-FF836A2A914F}">
      <dsp:nvSpPr>
        <dsp:cNvPr id="4" name="Rounded Rectangle 3"/>
        <dsp:cNvSpPr/>
      </dsp:nvSpPr>
      <dsp:spPr bwMode="white">
        <a:xfrm>
          <a:off x="395308" y="0"/>
          <a:ext cx="4846792" cy="1918800"/>
        </a:xfrm>
        <a:prstGeom prst="roundRect">
          <a:avLst/>
        </a:prstGeom>
      </dsp:spPr>
      <dsp:style>
        <a:lnRef idx="2">
          <a:schemeClr val="dk1">
            <a:shade val="80000"/>
          </a:schemeClr>
        </a:lnRef>
        <a:fillRef idx="1">
          <a:schemeClr val="lt1"/>
        </a:fillRef>
        <a:effectRef idx="0">
          <a:scrgbClr r="0" g="0" b="0"/>
        </a:effectRef>
        <a:fontRef idx="minor">
          <a:schemeClr val="lt1"/>
        </a:fontRef>
      </dsp:style>
      <dsp:txBody>
        <a:bodyPr lIns="151916" tIns="0" rIns="151916" bIns="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l">
            <a:lnSpc>
              <a:spcPct val="100000"/>
            </a:lnSpc>
            <a:spcBef>
              <a:spcPct val="0"/>
            </a:spcBef>
            <a:spcAft>
              <a:spcPct val="35000"/>
            </a:spcAft>
          </a:pPr>
          <a:r>
            <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 </a:t>
          </a:r>
          <a:endPar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100000"/>
            </a:lnSpc>
            <a:spcBef>
              <a:spcPct val="0"/>
            </a:spcBef>
            <a:spcAft>
              <a:spcPct val="35000"/>
            </a:spcAft>
          </a:pPr>
          <a:endParaRPr lang="ro-RO" sz="10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100000"/>
            </a:lnSpc>
            <a:spcBef>
              <a:spcPct val="0"/>
            </a:spcBef>
            <a:spcAft>
              <a:spcPct val="35000"/>
            </a:spcAft>
          </a:pPr>
          <a:r>
            <a:rPr lang="ro-RO" sz="3800" b="1" dirty="0" err="1">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Gaini</a:t>
          </a:r>
          <a:r>
            <a:rPr lang="ro-RO" sz="38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o-RO" sz="3800" b="1" dirty="0" err="1">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ouatoare</a:t>
          </a:r>
          <a:endParaRPr lang="en-US" sz="38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95308" y="0"/>
        <a:ext cx="4846792" cy="1918800"/>
      </dsp:txXfrm>
    </dsp:sp>
    <dsp:sp modelId="{D9C3D3BE-5982-420F-A4F4-69B7F7F85E7A}">
      <dsp:nvSpPr>
        <dsp:cNvPr id="8" name="Rectangle 7"/>
        <dsp:cNvSpPr/>
      </dsp:nvSpPr>
      <dsp:spPr bwMode="white">
        <a:xfrm>
          <a:off x="0" y="3885044"/>
          <a:ext cx="5741712" cy="1638000"/>
        </a:xfrm>
        <a:prstGeom prst="rect">
          <a:avLst/>
        </a:prstGeom>
      </dsp:spPr>
      <dsp:style>
        <a:lnRef idx="2">
          <a:schemeClr val="dk1"/>
        </a:lnRef>
        <a:fillRef idx="1">
          <a:schemeClr val="dk1">
            <a:alpha val="90000"/>
            <a:tint val="40000"/>
          </a:schemeClr>
        </a:fillRef>
        <a:effectRef idx="0">
          <a:scrgbClr r="0" g="0" b="0"/>
        </a:effectRef>
        <a:fontRef idx="minor"/>
      </dsp:style>
      <dsp:txBody>
        <a:bodyPr lIns="445620" tIns="1353820" rIns="445620" bIns="46228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endParaRPr>
            <a:solidFill>
              <a:schemeClr val="dk1"/>
            </a:solidFill>
          </a:endParaRPr>
        </a:p>
      </dsp:txBody>
      <dsp:txXfrm>
        <a:off x="0" y="3885044"/>
        <a:ext cx="5741712" cy="1638000"/>
      </dsp:txXfrm>
    </dsp:sp>
    <dsp:sp modelId="{581378C4-3FC9-455F-A761-BB64E84583FF}">
      <dsp:nvSpPr>
        <dsp:cNvPr id="7" name="Rounded Rectangle 6"/>
        <dsp:cNvSpPr/>
      </dsp:nvSpPr>
      <dsp:spPr bwMode="white">
        <a:xfrm>
          <a:off x="328024" y="2965812"/>
          <a:ext cx="4988308" cy="1918800"/>
        </a:xfrm>
        <a:prstGeom prst="roundRect">
          <a:avLst/>
        </a:prstGeom>
      </dsp:spPr>
      <dsp:style>
        <a:lnRef idx="2">
          <a:schemeClr val="dk1">
            <a:shade val="80000"/>
          </a:schemeClr>
        </a:lnRef>
        <a:fillRef idx="1">
          <a:schemeClr val="lt1"/>
        </a:fillRef>
        <a:effectRef idx="0">
          <a:scrgbClr r="0" g="0" b="0"/>
        </a:effectRef>
        <a:fontRef idx="minor">
          <a:schemeClr val="lt1"/>
        </a:fontRef>
      </dsp:style>
      <dsp:txBody>
        <a:bodyPr lIns="151916" tIns="0" rIns="151916" bIns="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l">
            <a:lnSpc>
              <a:spcPct val="100000"/>
            </a:lnSpc>
            <a:spcBef>
              <a:spcPct val="0"/>
            </a:spcBef>
            <a:spcAft>
              <a:spcPct val="35000"/>
            </a:spcAft>
          </a:pPr>
          <a:r>
            <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II:</a:t>
          </a:r>
          <a:endPar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100000"/>
            </a:lnSpc>
            <a:spcBef>
              <a:spcPct val="0"/>
            </a:spcBef>
            <a:spcAft>
              <a:spcPct val="35000"/>
            </a:spcAft>
          </a:pPr>
          <a:endParaRPr lang="ro-RO" sz="10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100000"/>
            </a:lnSpc>
            <a:spcBef>
              <a:spcPct val="0"/>
            </a:spcBef>
            <a:spcAft>
              <a:spcPct val="35000"/>
            </a:spcAft>
          </a:pPr>
          <a:r>
            <a:rPr lang="ro-RO" sz="38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Porci</a:t>
          </a:r>
          <a:endParaRPr lang="en-US" sz="38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28024" y="2965812"/>
        <a:ext cx="4988308" cy="1918800"/>
      </dsp:txXfrm>
    </dsp:sp>
    <dsp:sp modelId="{D06E35BF-B6DA-46A9-AC1C-5F9AA5E0C876}">
      <dsp:nvSpPr>
        <dsp:cNvPr id="11" name="Rectangle 10"/>
        <dsp:cNvSpPr/>
      </dsp:nvSpPr>
      <dsp:spPr bwMode="white">
        <a:xfrm>
          <a:off x="0" y="6928785"/>
          <a:ext cx="5741712" cy="1638000"/>
        </a:xfrm>
        <a:prstGeom prst="rect">
          <a:avLst/>
        </a:prstGeom>
      </dsp:spPr>
      <dsp:style>
        <a:lnRef idx="2">
          <a:schemeClr val="dk1"/>
        </a:lnRef>
        <a:fillRef idx="1">
          <a:schemeClr val="dk1">
            <a:alpha val="90000"/>
            <a:tint val="40000"/>
          </a:schemeClr>
        </a:fillRef>
        <a:effectRef idx="0">
          <a:scrgbClr r="0" g="0" b="0"/>
        </a:effectRef>
        <a:fontRef idx="minor"/>
      </dsp:style>
      <dsp:txBody>
        <a:bodyPr lIns="445620" tIns="1353820" rIns="445620" bIns="46228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endParaRPr>
            <a:solidFill>
              <a:schemeClr val="dk1"/>
            </a:solidFill>
          </a:endParaRPr>
        </a:p>
      </dsp:txBody>
      <dsp:txXfrm>
        <a:off x="0" y="6928785"/>
        <a:ext cx="5741712" cy="1638000"/>
      </dsp:txXfrm>
    </dsp:sp>
    <dsp:sp modelId="{F9BBC69B-39C9-4F3D-A612-4DC7F90EEB58}">
      <dsp:nvSpPr>
        <dsp:cNvPr id="10" name="Rounded Rectangle 9"/>
        <dsp:cNvSpPr/>
      </dsp:nvSpPr>
      <dsp:spPr bwMode="white">
        <a:xfrm>
          <a:off x="287086" y="5933093"/>
          <a:ext cx="5275238" cy="1918800"/>
        </a:xfrm>
        <a:prstGeom prst="roundRect">
          <a:avLst/>
        </a:prstGeom>
      </dsp:spPr>
      <dsp:style>
        <a:lnRef idx="2">
          <a:schemeClr val="dk1">
            <a:shade val="80000"/>
          </a:schemeClr>
        </a:lnRef>
        <a:fillRef idx="1">
          <a:schemeClr val="lt1"/>
        </a:fillRef>
        <a:effectRef idx="0">
          <a:scrgbClr r="0" g="0" b="0"/>
        </a:effectRef>
        <a:fontRef idx="minor">
          <a:schemeClr val="lt1"/>
        </a:fontRef>
      </dsp:style>
      <dsp:txBody>
        <a:bodyPr lIns="151916" tIns="0" rIns="151916" bIns="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l">
            <a:lnSpc>
              <a:spcPct val="100000"/>
            </a:lnSpc>
            <a:spcBef>
              <a:spcPct val="0"/>
            </a:spcBef>
            <a:spcAft>
              <a:spcPct val="35000"/>
            </a:spcAft>
          </a:pPr>
          <a:r>
            <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III</a:t>
          </a:r>
          <a:endPar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100000"/>
            </a:lnSpc>
            <a:spcBef>
              <a:spcPct val="0"/>
            </a:spcBef>
            <a:spcAft>
              <a:spcPct val="35000"/>
            </a:spcAft>
          </a:pPr>
          <a:r>
            <a:rPr lang="ro-RO" sz="37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Capre in </a:t>
          </a:r>
          <a:r>
            <a:rPr lang="ro-RO" sz="3700" b="1" dirty="0" err="1">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lactatie</a:t>
          </a:r>
          <a:endParaRPr lang="en-US" sz="37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287086" y="5933093"/>
        <a:ext cx="5275238" cy="1918800"/>
      </dsp:txXfrm>
    </dsp:sp>
    <dsp:sp modelId="{12846685-323E-47E2-9963-DDDE1E547702}">
      <dsp:nvSpPr>
        <dsp:cNvPr id="3" name="Rectangle 2" hidden="1"/>
        <dsp:cNvSpPr/>
      </dsp:nvSpPr>
      <dsp:spPr>
        <a:xfrm>
          <a:off x="0" y="36293"/>
          <a:ext cx="287086" cy="1918800"/>
        </a:xfrm>
        <a:prstGeom prst="rect">
          <a:avLst/>
        </a:prstGeom>
      </dsp:spPr>
      <dsp:txXfrm>
        <a:off x="0" y="36293"/>
        <a:ext cx="287086" cy="1918800"/>
      </dsp:txXfrm>
    </dsp:sp>
    <dsp:sp modelId="{F8843D14-8AC6-45EE-9C25-3675F0FDD4B4}">
      <dsp:nvSpPr>
        <dsp:cNvPr id="6" name="Rectangle 5" hidden="1"/>
        <dsp:cNvSpPr/>
      </dsp:nvSpPr>
      <dsp:spPr>
        <a:xfrm>
          <a:off x="0" y="2984693"/>
          <a:ext cx="287086" cy="1918800"/>
        </a:xfrm>
        <a:prstGeom prst="rect">
          <a:avLst/>
        </a:prstGeom>
      </dsp:spPr>
      <dsp:txXfrm>
        <a:off x="0" y="2984693"/>
        <a:ext cx="287086" cy="1918800"/>
      </dsp:txXfrm>
    </dsp:sp>
    <dsp:sp modelId="{2A36B4F2-6147-47F7-96C2-EC37585BD519}">
      <dsp:nvSpPr>
        <dsp:cNvPr id="9" name="Rectangle 8" hidden="1"/>
        <dsp:cNvSpPr/>
      </dsp:nvSpPr>
      <dsp:spPr>
        <a:xfrm>
          <a:off x="0" y="5933093"/>
          <a:ext cx="287086" cy="1918800"/>
        </a:xfrm>
        <a:prstGeom prst="rect">
          <a:avLst/>
        </a:prstGeom>
      </dsp:spPr>
      <dsp:txXfrm>
        <a:off x="0" y="5933093"/>
        <a:ext cx="287086" cy="1918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5818505" cy="8566784"/>
        <a:chOff x="0" y="0"/>
        <a:chExt cx="5818505" cy="8566784"/>
      </a:xfrm>
    </dsp:grpSpPr>
    <dsp:sp modelId="{22013BEA-905B-4E29-A537-15B569686EE2}">
      <dsp:nvSpPr>
        <dsp:cNvPr id="5" name="Rectangle 4"/>
        <dsp:cNvSpPr/>
      </dsp:nvSpPr>
      <dsp:spPr bwMode="white">
        <a:xfrm>
          <a:off x="0" y="984843"/>
          <a:ext cx="5818505" cy="1638000"/>
        </a:xfrm>
        <a:prstGeom prst="rect">
          <a:avLst/>
        </a:prstGeom>
      </dsp:spPr>
      <dsp:style>
        <a:lnRef idx="2">
          <a:schemeClr val="dk1"/>
        </a:lnRef>
        <a:fillRef idx="1">
          <a:schemeClr val="dk1">
            <a:alpha val="90000"/>
            <a:tint val="40000"/>
          </a:schemeClr>
        </a:fillRef>
        <a:effectRef idx="0">
          <a:scrgbClr r="0" g="0" b="0"/>
        </a:effectRef>
        <a:fontRef idx="minor"/>
      </dsp:style>
      <dsp:txBody>
        <a:bodyPr lIns="451580" tIns="1353820" rIns="451580" bIns="46228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endParaRPr>
            <a:solidFill>
              <a:schemeClr val="dk1"/>
            </a:solidFill>
          </a:endParaRPr>
        </a:p>
      </dsp:txBody>
      <dsp:txXfrm>
        <a:off x="0" y="984843"/>
        <a:ext cx="5818505" cy="1638000"/>
      </dsp:txXfrm>
    </dsp:sp>
    <dsp:sp modelId="{1C239F3E-93BA-4126-801F-FF836A2A914F}">
      <dsp:nvSpPr>
        <dsp:cNvPr id="4" name="Rounded Rectangle 3"/>
        <dsp:cNvSpPr/>
      </dsp:nvSpPr>
      <dsp:spPr bwMode="white">
        <a:xfrm>
          <a:off x="400595" y="0"/>
          <a:ext cx="4911615" cy="1918800"/>
        </a:xfrm>
        <a:prstGeom prst="roundRect">
          <a:avLst/>
        </a:prstGeom>
      </dsp:spPr>
      <dsp:style>
        <a:lnRef idx="2">
          <a:schemeClr val="dk1">
            <a:shade val="80000"/>
          </a:schemeClr>
        </a:lnRef>
        <a:fillRef idx="1">
          <a:schemeClr val="lt1"/>
        </a:fillRef>
        <a:effectRef idx="0">
          <a:scrgbClr r="0" g="0" b="0"/>
        </a:effectRef>
        <a:fontRef idx="minor">
          <a:schemeClr val="lt1"/>
        </a:fontRef>
      </dsp:style>
      <dsp:txBody>
        <a:bodyPr lIns="153947" tIns="0" rIns="153947" bIns="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l">
            <a:lnSpc>
              <a:spcPct val="100000"/>
            </a:lnSpc>
            <a:spcBef>
              <a:spcPct val="0"/>
            </a:spcBef>
            <a:spcAft>
              <a:spcPct val="35000"/>
            </a:spcAft>
          </a:pPr>
          <a:r>
            <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 </a:t>
          </a:r>
          <a:endPar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100000"/>
            </a:lnSpc>
            <a:spcBef>
              <a:spcPct val="0"/>
            </a:spcBef>
            <a:spcAft>
              <a:spcPct val="35000"/>
            </a:spcAft>
          </a:pPr>
          <a:endParaRPr lang="ro-RO" sz="10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100000"/>
            </a:lnSpc>
            <a:spcBef>
              <a:spcPct val="0"/>
            </a:spcBef>
            <a:spcAft>
              <a:spcPct val="35000"/>
            </a:spcAft>
          </a:pPr>
          <a:r>
            <a:rPr lang="ro-RO" sz="3800" b="1" dirty="0" err="1">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Laying</a:t>
          </a:r>
          <a:r>
            <a:rPr lang="ro-RO" sz="38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o-RO" sz="3800" b="1" dirty="0" err="1">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hens</a:t>
          </a:r>
          <a:r>
            <a:rPr lang="ro-RO" sz="38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8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400595" y="0"/>
        <a:ext cx="4911615" cy="1918800"/>
      </dsp:txXfrm>
    </dsp:sp>
    <dsp:sp modelId="{D9C3D3BE-5982-420F-A4F4-69B7F7F85E7A}">
      <dsp:nvSpPr>
        <dsp:cNvPr id="8" name="Rectangle 7"/>
        <dsp:cNvSpPr/>
      </dsp:nvSpPr>
      <dsp:spPr bwMode="white">
        <a:xfrm>
          <a:off x="0" y="3885044"/>
          <a:ext cx="5818505" cy="1638000"/>
        </a:xfrm>
        <a:prstGeom prst="rect">
          <a:avLst/>
        </a:prstGeom>
      </dsp:spPr>
      <dsp:style>
        <a:lnRef idx="2">
          <a:schemeClr val="dk1"/>
        </a:lnRef>
        <a:fillRef idx="1">
          <a:schemeClr val="dk1">
            <a:alpha val="90000"/>
            <a:tint val="40000"/>
          </a:schemeClr>
        </a:fillRef>
        <a:effectRef idx="0">
          <a:scrgbClr r="0" g="0" b="0"/>
        </a:effectRef>
        <a:fontRef idx="minor"/>
      </dsp:style>
      <dsp:txBody>
        <a:bodyPr lIns="451580" tIns="1353820" rIns="451580" bIns="46228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endParaRPr>
            <a:solidFill>
              <a:schemeClr val="dk1"/>
            </a:solidFill>
          </a:endParaRPr>
        </a:p>
      </dsp:txBody>
      <dsp:txXfrm>
        <a:off x="0" y="3885044"/>
        <a:ext cx="5818505" cy="1638000"/>
      </dsp:txXfrm>
    </dsp:sp>
    <dsp:sp modelId="{581378C4-3FC9-455F-A761-BB64E84583FF}">
      <dsp:nvSpPr>
        <dsp:cNvPr id="7" name="Rounded Rectangle 6"/>
        <dsp:cNvSpPr/>
      </dsp:nvSpPr>
      <dsp:spPr bwMode="white">
        <a:xfrm>
          <a:off x="332411" y="2965811"/>
          <a:ext cx="5055024" cy="1918800"/>
        </a:xfrm>
        <a:prstGeom prst="roundRect">
          <a:avLst/>
        </a:prstGeom>
      </dsp:spPr>
      <dsp:style>
        <a:lnRef idx="2">
          <a:schemeClr val="dk1">
            <a:shade val="80000"/>
          </a:schemeClr>
        </a:lnRef>
        <a:fillRef idx="1">
          <a:schemeClr val="lt1"/>
        </a:fillRef>
        <a:effectRef idx="0">
          <a:scrgbClr r="0" g="0" b="0"/>
        </a:effectRef>
        <a:fontRef idx="minor">
          <a:schemeClr val="lt1"/>
        </a:fontRef>
      </dsp:style>
      <dsp:txBody>
        <a:bodyPr lIns="153947" tIns="0" rIns="153947" bIns="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l">
            <a:lnSpc>
              <a:spcPct val="100000"/>
            </a:lnSpc>
            <a:spcBef>
              <a:spcPct val="0"/>
            </a:spcBef>
            <a:spcAft>
              <a:spcPct val="35000"/>
            </a:spcAft>
          </a:pPr>
          <a:r>
            <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II:</a:t>
          </a:r>
          <a:endPar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100000"/>
            </a:lnSpc>
            <a:spcBef>
              <a:spcPct val="0"/>
            </a:spcBef>
            <a:spcAft>
              <a:spcPct val="35000"/>
            </a:spcAft>
          </a:pPr>
          <a:endParaRPr lang="ro-RO" sz="10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100000"/>
            </a:lnSpc>
            <a:spcBef>
              <a:spcPct val="0"/>
            </a:spcBef>
            <a:spcAft>
              <a:spcPct val="35000"/>
            </a:spcAft>
          </a:pPr>
          <a:r>
            <a:rPr lang="ro-RO" sz="3800" b="1" dirty="0" err="1">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Pigs</a:t>
          </a:r>
          <a:endParaRPr lang="en-US" sz="38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32411" y="2965811"/>
        <a:ext cx="5055024" cy="1918800"/>
      </dsp:txXfrm>
    </dsp:sp>
    <dsp:sp modelId="{D06E35BF-B6DA-46A9-AC1C-5F9AA5E0C876}">
      <dsp:nvSpPr>
        <dsp:cNvPr id="11" name="Rectangle 10"/>
        <dsp:cNvSpPr/>
      </dsp:nvSpPr>
      <dsp:spPr bwMode="white">
        <a:xfrm>
          <a:off x="0" y="6928784"/>
          <a:ext cx="5818505" cy="1638000"/>
        </a:xfrm>
        <a:prstGeom prst="rect">
          <a:avLst/>
        </a:prstGeom>
      </dsp:spPr>
      <dsp:style>
        <a:lnRef idx="2">
          <a:schemeClr val="dk1"/>
        </a:lnRef>
        <a:fillRef idx="1">
          <a:schemeClr val="dk1">
            <a:alpha val="90000"/>
            <a:tint val="40000"/>
          </a:schemeClr>
        </a:fillRef>
        <a:effectRef idx="0">
          <a:scrgbClr r="0" g="0" b="0"/>
        </a:effectRef>
        <a:fontRef idx="minor"/>
      </dsp:style>
      <dsp:txBody>
        <a:bodyPr lIns="451580" tIns="1353820" rIns="451580" bIns="46228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endParaRPr>
            <a:solidFill>
              <a:schemeClr val="dk1"/>
            </a:solidFill>
          </a:endParaRPr>
        </a:p>
      </dsp:txBody>
      <dsp:txXfrm>
        <a:off x="0" y="6928784"/>
        <a:ext cx="5818505" cy="1638000"/>
      </dsp:txXfrm>
    </dsp:sp>
    <dsp:sp modelId="{F9BBC69B-39C9-4F3D-A612-4DC7F90EEB58}">
      <dsp:nvSpPr>
        <dsp:cNvPr id="10" name="Rounded Rectangle 9"/>
        <dsp:cNvSpPr/>
      </dsp:nvSpPr>
      <dsp:spPr bwMode="white">
        <a:xfrm>
          <a:off x="290925" y="5933092"/>
          <a:ext cx="5345792" cy="1918800"/>
        </a:xfrm>
        <a:prstGeom prst="roundRect">
          <a:avLst/>
        </a:prstGeom>
      </dsp:spPr>
      <dsp:style>
        <a:lnRef idx="2">
          <a:schemeClr val="dk1">
            <a:shade val="80000"/>
          </a:schemeClr>
        </a:lnRef>
        <a:fillRef idx="1">
          <a:schemeClr val="lt1"/>
        </a:fillRef>
        <a:effectRef idx="0">
          <a:scrgbClr r="0" g="0" b="0"/>
        </a:effectRef>
        <a:fontRef idx="minor">
          <a:schemeClr val="lt1"/>
        </a:fontRef>
      </dsp:style>
      <dsp:txBody>
        <a:bodyPr lIns="153947" tIns="0" rIns="153947" bIns="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l">
            <a:lnSpc>
              <a:spcPct val="100000"/>
            </a:lnSpc>
            <a:spcBef>
              <a:spcPct val="0"/>
            </a:spcBef>
            <a:spcAft>
              <a:spcPct val="35000"/>
            </a:spcAft>
          </a:pPr>
          <a:r>
            <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EXPERIMENT III</a:t>
          </a:r>
          <a:endParaRPr lang="ro-RO" sz="4000" b="1" i="1" u="sng"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ctr">
            <a:lnSpc>
              <a:spcPct val="100000"/>
            </a:lnSpc>
            <a:spcBef>
              <a:spcPct val="0"/>
            </a:spcBef>
            <a:spcAft>
              <a:spcPct val="35000"/>
            </a:spcAft>
          </a:pPr>
          <a:r>
            <a:rPr lang="ro-RO" sz="3700" b="1" dirty="0" err="1">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Goats</a:t>
          </a:r>
          <a:endParaRPr lang="en-US" sz="3700" b="1" dirty="0">
            <a:solidFill>
              <a:schemeClr val="dk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290925" y="5933092"/>
        <a:ext cx="5345792" cy="1918800"/>
      </dsp:txXfrm>
    </dsp:sp>
    <dsp:sp modelId="{12846685-323E-47E2-9963-DDDE1E547702}">
      <dsp:nvSpPr>
        <dsp:cNvPr id="3" name="Rectangle 2" hidden="1"/>
        <dsp:cNvSpPr/>
      </dsp:nvSpPr>
      <dsp:spPr>
        <a:xfrm>
          <a:off x="0" y="36292"/>
          <a:ext cx="290925" cy="1918800"/>
        </a:xfrm>
        <a:prstGeom prst="rect">
          <a:avLst/>
        </a:prstGeom>
      </dsp:spPr>
      <dsp:txXfrm>
        <a:off x="0" y="36292"/>
        <a:ext cx="290925" cy="1918800"/>
      </dsp:txXfrm>
    </dsp:sp>
    <dsp:sp modelId="{F8843D14-8AC6-45EE-9C25-3675F0FDD4B4}">
      <dsp:nvSpPr>
        <dsp:cNvPr id="6" name="Rectangle 5" hidden="1"/>
        <dsp:cNvSpPr/>
      </dsp:nvSpPr>
      <dsp:spPr>
        <a:xfrm>
          <a:off x="0" y="2984692"/>
          <a:ext cx="290925" cy="1918800"/>
        </a:xfrm>
        <a:prstGeom prst="rect">
          <a:avLst/>
        </a:prstGeom>
      </dsp:spPr>
      <dsp:txXfrm>
        <a:off x="0" y="2984692"/>
        <a:ext cx="290925" cy="1918800"/>
      </dsp:txXfrm>
    </dsp:sp>
    <dsp:sp modelId="{2A36B4F2-6147-47F7-96C2-EC37585BD519}">
      <dsp:nvSpPr>
        <dsp:cNvPr id="9" name="Rectangle 8" hidden="1"/>
        <dsp:cNvSpPr/>
      </dsp:nvSpPr>
      <dsp:spPr>
        <a:xfrm>
          <a:off x="0" y="5933092"/>
          <a:ext cx="290925" cy="1918800"/>
        </a:xfrm>
        <a:prstGeom prst="rect">
          <a:avLst/>
        </a:prstGeom>
      </dsp:spPr>
      <dsp:txXfrm>
        <a:off x="0" y="5933092"/>
        <a:ext cx="290925" cy="1918800"/>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29951" y="6480867"/>
            <a:ext cx="27539395" cy="13786732"/>
          </a:xfrm>
        </p:spPr>
        <p:txBody>
          <a:bodyPr anchor="b"/>
          <a:lstStyle>
            <a:lvl1pPr algn="ctr">
              <a:defRPr sz="21260"/>
            </a:lvl1pPr>
          </a:lstStyle>
          <a:p>
            <a:r>
              <a:rPr lang="en-US"/>
              <a:t>Click to edit Master title style</a:t>
            </a:r>
            <a:endParaRPr lang="en-US" dirty="0"/>
          </a:p>
        </p:txBody>
      </p:sp>
      <p:sp>
        <p:nvSpPr>
          <p:cNvPr id="3" name="Subtitle 2"/>
          <p:cNvSpPr>
            <a:spLocks noGrp="1"/>
          </p:cNvSpPr>
          <p:nvPr>
            <p:ph type="subTitle" idx="1"/>
          </p:nvPr>
        </p:nvSpPr>
        <p:spPr>
          <a:xfrm>
            <a:off x="4049914" y="20799270"/>
            <a:ext cx="24299467" cy="9560876"/>
          </a:xfrm>
        </p:spPr>
        <p:txBody>
          <a:bodyPr/>
          <a:lstStyle>
            <a:lvl1pPr marL="0" indent="0" algn="ctr">
              <a:buNone/>
              <a:defRPr sz="8505"/>
            </a:lvl1pPr>
            <a:lvl2pPr marL="1619885" indent="0" algn="ctr">
              <a:buNone/>
              <a:defRPr sz="7085"/>
            </a:lvl2pPr>
            <a:lvl3pPr marL="3239770" indent="0" algn="ctr">
              <a:buNone/>
              <a:defRPr sz="6380"/>
            </a:lvl3pPr>
            <a:lvl4pPr marL="4859655" indent="0" algn="ctr">
              <a:buNone/>
              <a:defRPr sz="5670"/>
            </a:lvl4pPr>
            <a:lvl5pPr marL="6479540" indent="0" algn="ctr">
              <a:buNone/>
              <a:defRPr sz="5670"/>
            </a:lvl5pPr>
            <a:lvl6pPr marL="8100060" indent="0" algn="ctr">
              <a:buNone/>
              <a:defRPr sz="5670"/>
            </a:lvl6pPr>
            <a:lvl7pPr marL="9719945" indent="0" algn="ctr">
              <a:buNone/>
              <a:defRPr sz="5670"/>
            </a:lvl7pPr>
            <a:lvl8pPr marL="11339830" indent="0" algn="ctr">
              <a:buNone/>
              <a:defRPr sz="5670"/>
            </a:lvl8pPr>
            <a:lvl9pPr marL="12959715" indent="0" algn="ctr">
              <a:buNone/>
              <a:defRPr sz="567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3" y="2108347"/>
            <a:ext cx="6986096" cy="335593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27454" y="2108347"/>
            <a:ext cx="20553298" cy="3355932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CEF384D3-BD68-D045-BB96-14DF123A7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10578" y="9872561"/>
            <a:ext cx="27944386" cy="16472575"/>
          </a:xfrm>
        </p:spPr>
        <p:txBody>
          <a:bodyPr anchor="b"/>
          <a:lstStyle>
            <a:lvl1pPr>
              <a:defRPr sz="21260"/>
            </a:lvl1pPr>
          </a:lstStyle>
          <a:p>
            <a:r>
              <a:rPr lang="en-US"/>
              <a:t>Click to edit Master title style</a:t>
            </a:r>
            <a:endParaRPr lang="en-US" dirty="0"/>
          </a:p>
        </p:txBody>
      </p:sp>
      <p:sp>
        <p:nvSpPr>
          <p:cNvPr id="3" name="Text Placeholder 2"/>
          <p:cNvSpPr>
            <a:spLocks noGrp="1"/>
          </p:cNvSpPr>
          <p:nvPr>
            <p:ph type="body" idx="1"/>
          </p:nvPr>
        </p:nvSpPr>
        <p:spPr>
          <a:xfrm>
            <a:off x="2210578" y="26500971"/>
            <a:ext cx="27944386" cy="8662538"/>
          </a:xfrm>
        </p:spPr>
        <p:txBody>
          <a:bodyPr/>
          <a:lstStyle>
            <a:lvl1pPr marL="0" indent="0">
              <a:buNone/>
              <a:defRPr sz="8505">
                <a:solidFill>
                  <a:schemeClr val="tx1"/>
                </a:solidFill>
              </a:defRPr>
            </a:lvl1pPr>
            <a:lvl2pPr marL="1619885" indent="0">
              <a:buNone/>
              <a:defRPr sz="7085">
                <a:solidFill>
                  <a:schemeClr val="tx1">
                    <a:tint val="75000"/>
                  </a:schemeClr>
                </a:solidFill>
              </a:defRPr>
            </a:lvl2pPr>
            <a:lvl3pPr marL="3239770" indent="0">
              <a:buNone/>
              <a:defRPr sz="6380">
                <a:solidFill>
                  <a:schemeClr val="tx1">
                    <a:tint val="75000"/>
                  </a:schemeClr>
                </a:solidFill>
              </a:defRPr>
            </a:lvl3pPr>
            <a:lvl4pPr marL="4859655" indent="0">
              <a:buNone/>
              <a:defRPr sz="5670">
                <a:solidFill>
                  <a:schemeClr val="tx1">
                    <a:tint val="75000"/>
                  </a:schemeClr>
                </a:solidFill>
              </a:defRPr>
            </a:lvl4pPr>
            <a:lvl5pPr marL="6479540" indent="0">
              <a:buNone/>
              <a:defRPr sz="5670">
                <a:solidFill>
                  <a:schemeClr val="tx1">
                    <a:tint val="75000"/>
                  </a:schemeClr>
                </a:solidFill>
              </a:defRPr>
            </a:lvl5pPr>
            <a:lvl6pPr marL="8100060" indent="0">
              <a:buNone/>
              <a:defRPr sz="5670">
                <a:solidFill>
                  <a:schemeClr val="tx1">
                    <a:tint val="75000"/>
                  </a:schemeClr>
                </a:solidFill>
              </a:defRPr>
            </a:lvl6pPr>
            <a:lvl7pPr marL="9719945" indent="0">
              <a:buNone/>
              <a:defRPr sz="5670">
                <a:solidFill>
                  <a:schemeClr val="tx1">
                    <a:tint val="75000"/>
                  </a:schemeClr>
                </a:solidFill>
              </a:defRPr>
            </a:lvl7pPr>
            <a:lvl8pPr marL="11339830" indent="0">
              <a:buNone/>
              <a:defRPr sz="5670">
                <a:solidFill>
                  <a:schemeClr val="tx1">
                    <a:tint val="75000"/>
                  </a:schemeClr>
                </a:solidFill>
              </a:defRPr>
            </a:lvl8pPr>
            <a:lvl9pPr marL="12959715" indent="0">
              <a:buNone/>
              <a:defRPr sz="567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CEF384D3-BD68-D045-BB96-14DF123A789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206C09-6F33-3B4A-ACD9-EC8B621BEFB0}"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27455" y="10541718"/>
            <a:ext cx="13769697" cy="2512595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16402143" y="10541718"/>
            <a:ext cx="13769697" cy="2512595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CEF384D3-BD68-D045-BB96-14DF123A7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108354"/>
            <a:ext cx="27944386" cy="7654206"/>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31675" y="9707550"/>
            <a:ext cx="13706416" cy="4757520"/>
          </a:xfrm>
        </p:spPr>
        <p:txBody>
          <a:bodyPr anchor="b"/>
          <a:lstStyle>
            <a:lvl1pPr marL="0" indent="0">
              <a:buNone/>
              <a:defRPr sz="8505" b="1"/>
            </a:lvl1pPr>
            <a:lvl2pPr marL="1619885" indent="0">
              <a:buNone/>
              <a:defRPr sz="7085" b="1"/>
            </a:lvl2pPr>
            <a:lvl3pPr marL="3239770" indent="0">
              <a:buNone/>
              <a:defRPr sz="6380" b="1"/>
            </a:lvl3pPr>
            <a:lvl4pPr marL="4859655" indent="0">
              <a:buNone/>
              <a:defRPr sz="5670" b="1"/>
            </a:lvl4pPr>
            <a:lvl5pPr marL="6479540" indent="0">
              <a:buNone/>
              <a:defRPr sz="5670" b="1"/>
            </a:lvl5pPr>
            <a:lvl6pPr marL="8100060" indent="0">
              <a:buNone/>
              <a:defRPr sz="5670" b="1"/>
            </a:lvl6pPr>
            <a:lvl7pPr marL="9719945" indent="0">
              <a:buNone/>
              <a:defRPr sz="5670" b="1"/>
            </a:lvl7pPr>
            <a:lvl8pPr marL="11339830" indent="0">
              <a:buNone/>
              <a:defRPr sz="5670" b="1"/>
            </a:lvl8pPr>
            <a:lvl9pPr marL="12959715" indent="0">
              <a:buNone/>
              <a:defRPr sz="5670" b="1"/>
            </a:lvl9pPr>
          </a:lstStyle>
          <a:p>
            <a:pPr lvl="0"/>
            <a:r>
              <a:rPr lang="en-US"/>
              <a:t>Click to edit Master text styles</a:t>
            </a:r>
            <a:endParaRPr lang="en-US"/>
          </a:p>
        </p:txBody>
      </p:sp>
      <p:sp>
        <p:nvSpPr>
          <p:cNvPr id="4" name="Content Placeholder 3"/>
          <p:cNvSpPr>
            <a:spLocks noGrp="1"/>
          </p:cNvSpPr>
          <p:nvPr>
            <p:ph sz="half" idx="2"/>
          </p:nvPr>
        </p:nvSpPr>
        <p:spPr>
          <a:xfrm>
            <a:off x="2231675" y="14465070"/>
            <a:ext cx="13706416" cy="2127593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16402143" y="9707550"/>
            <a:ext cx="13773918" cy="4757520"/>
          </a:xfrm>
        </p:spPr>
        <p:txBody>
          <a:bodyPr anchor="b"/>
          <a:lstStyle>
            <a:lvl1pPr marL="0" indent="0">
              <a:buNone/>
              <a:defRPr sz="8505" b="1"/>
            </a:lvl1pPr>
            <a:lvl2pPr marL="1619885" indent="0">
              <a:buNone/>
              <a:defRPr sz="7085" b="1"/>
            </a:lvl2pPr>
            <a:lvl3pPr marL="3239770" indent="0">
              <a:buNone/>
              <a:defRPr sz="6380" b="1"/>
            </a:lvl3pPr>
            <a:lvl4pPr marL="4859655" indent="0">
              <a:buNone/>
              <a:defRPr sz="5670" b="1"/>
            </a:lvl4pPr>
            <a:lvl5pPr marL="6479540" indent="0">
              <a:buNone/>
              <a:defRPr sz="5670" b="1"/>
            </a:lvl5pPr>
            <a:lvl6pPr marL="8100060" indent="0">
              <a:buNone/>
              <a:defRPr sz="5670" b="1"/>
            </a:lvl6pPr>
            <a:lvl7pPr marL="9719945" indent="0">
              <a:buNone/>
              <a:defRPr sz="5670" b="1"/>
            </a:lvl7pPr>
            <a:lvl8pPr marL="11339830" indent="0">
              <a:buNone/>
              <a:defRPr sz="5670" b="1"/>
            </a:lvl8pPr>
            <a:lvl9pPr marL="12959715" indent="0">
              <a:buNone/>
              <a:defRPr sz="5670" b="1"/>
            </a:lvl9pPr>
          </a:lstStyle>
          <a:p>
            <a:pPr lvl="0"/>
            <a:r>
              <a:rPr lang="en-US"/>
              <a:t>Click to edit Master text styles</a:t>
            </a:r>
            <a:endParaRPr lang="en-US"/>
          </a:p>
        </p:txBody>
      </p:sp>
      <p:sp>
        <p:nvSpPr>
          <p:cNvPr id="6" name="Content Placeholder 5"/>
          <p:cNvSpPr>
            <a:spLocks noGrp="1"/>
          </p:cNvSpPr>
          <p:nvPr>
            <p:ph sz="quarter" idx="4"/>
          </p:nvPr>
        </p:nvSpPr>
        <p:spPr>
          <a:xfrm>
            <a:off x="16402143" y="14465070"/>
            <a:ext cx="13773918" cy="2127593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CEF384D3-BD68-D045-BB96-14DF123A789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6206C09-6F33-3B4A-ACD9-EC8B621BEFB0}"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F384D3-BD68-D045-BB96-14DF123A789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206C09-6F33-3B4A-ACD9-EC8B621BEFB0}"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384D3-BD68-D045-BB96-14DF123A789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206C09-6F33-3B4A-ACD9-EC8B621BEFB0}"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640014"/>
            <a:ext cx="10449614" cy="9240044"/>
          </a:xfrm>
        </p:spPr>
        <p:txBody>
          <a:bodyPr anchor="b"/>
          <a:lstStyle>
            <a:lvl1pPr>
              <a:defRPr sz="11340"/>
            </a:lvl1pPr>
          </a:lstStyle>
          <a:p>
            <a:r>
              <a:rPr lang="en-US"/>
              <a:t>Click to edit Master title style</a:t>
            </a:r>
            <a:endParaRPr lang="en-US" dirty="0"/>
          </a:p>
        </p:txBody>
      </p:sp>
      <p:sp>
        <p:nvSpPr>
          <p:cNvPr id="3" name="Content Placeholder 2"/>
          <p:cNvSpPr>
            <a:spLocks noGrp="1"/>
          </p:cNvSpPr>
          <p:nvPr>
            <p:ph idx="1"/>
          </p:nvPr>
        </p:nvSpPr>
        <p:spPr>
          <a:xfrm>
            <a:off x="13773920" y="5701705"/>
            <a:ext cx="16402139" cy="28141800"/>
          </a:xfrm>
        </p:spPr>
        <p:txBody>
          <a:bodyPr/>
          <a:lstStyle>
            <a:lvl1pPr>
              <a:defRPr sz="11340"/>
            </a:lvl1pPr>
            <a:lvl2pPr>
              <a:defRPr sz="9920"/>
            </a:lvl2pPr>
            <a:lvl3pPr>
              <a:defRPr sz="8505"/>
            </a:lvl3pPr>
            <a:lvl4pPr>
              <a:defRPr sz="7085"/>
            </a:lvl4pPr>
            <a:lvl5pPr>
              <a:defRPr sz="7085"/>
            </a:lvl5pPr>
            <a:lvl6pPr>
              <a:defRPr sz="7085"/>
            </a:lvl6pPr>
            <a:lvl7pPr>
              <a:defRPr sz="7085"/>
            </a:lvl7pPr>
            <a:lvl8pPr>
              <a:defRPr sz="7085"/>
            </a:lvl8pPr>
            <a:lvl9pPr>
              <a:defRPr sz="708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2231671" y="11880056"/>
            <a:ext cx="10449614" cy="22009274"/>
          </a:xfrm>
        </p:spPr>
        <p:txBody>
          <a:bodyPr/>
          <a:lstStyle>
            <a:lvl1pPr marL="0" indent="0">
              <a:buNone/>
              <a:defRPr sz="5670"/>
            </a:lvl1pPr>
            <a:lvl2pPr marL="1619885" indent="0">
              <a:buNone/>
              <a:defRPr sz="4960"/>
            </a:lvl2pPr>
            <a:lvl3pPr marL="3239770" indent="0">
              <a:buNone/>
              <a:defRPr sz="4250"/>
            </a:lvl3pPr>
            <a:lvl4pPr marL="4859655" indent="0">
              <a:buNone/>
              <a:defRPr sz="3545"/>
            </a:lvl4pPr>
            <a:lvl5pPr marL="6479540" indent="0">
              <a:buNone/>
              <a:defRPr sz="3545"/>
            </a:lvl5pPr>
            <a:lvl6pPr marL="8100060" indent="0">
              <a:buNone/>
              <a:defRPr sz="3545"/>
            </a:lvl6pPr>
            <a:lvl7pPr marL="9719945" indent="0">
              <a:buNone/>
              <a:defRPr sz="3545"/>
            </a:lvl7pPr>
            <a:lvl8pPr marL="11339830" indent="0">
              <a:buNone/>
              <a:defRPr sz="3545"/>
            </a:lvl8pPr>
            <a:lvl9pPr marL="12959715" indent="0">
              <a:buNone/>
              <a:defRPr sz="354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EF384D3-BD68-D045-BB96-14DF123A7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1671" y="2640014"/>
            <a:ext cx="10449614" cy="9240044"/>
          </a:xfrm>
        </p:spPr>
        <p:txBody>
          <a:bodyPr anchor="b"/>
          <a:lstStyle>
            <a:lvl1pPr>
              <a:defRPr sz="1134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13773920" y="5701705"/>
            <a:ext cx="16402139" cy="28141800"/>
          </a:xfrm>
        </p:spPr>
        <p:txBody>
          <a:bodyPr anchor="t"/>
          <a:lstStyle>
            <a:lvl1pPr marL="0" indent="0">
              <a:buNone/>
              <a:defRPr sz="11340"/>
            </a:lvl1pPr>
            <a:lvl2pPr marL="1619885" indent="0">
              <a:buNone/>
              <a:defRPr sz="9920"/>
            </a:lvl2pPr>
            <a:lvl3pPr marL="3239770" indent="0">
              <a:buNone/>
              <a:defRPr sz="8505"/>
            </a:lvl3pPr>
            <a:lvl4pPr marL="4859655" indent="0">
              <a:buNone/>
              <a:defRPr sz="7085"/>
            </a:lvl4pPr>
            <a:lvl5pPr marL="6479540" indent="0">
              <a:buNone/>
              <a:defRPr sz="7085"/>
            </a:lvl5pPr>
            <a:lvl6pPr marL="8100060" indent="0">
              <a:buNone/>
              <a:defRPr sz="7085"/>
            </a:lvl6pPr>
            <a:lvl7pPr marL="9719945" indent="0">
              <a:buNone/>
              <a:defRPr sz="7085"/>
            </a:lvl7pPr>
            <a:lvl8pPr marL="11339830" indent="0">
              <a:buNone/>
              <a:defRPr sz="7085"/>
            </a:lvl8pPr>
            <a:lvl9pPr marL="12959715" indent="0">
              <a:buNone/>
              <a:defRPr sz="7085"/>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231671" y="11880056"/>
            <a:ext cx="10449614" cy="22009274"/>
          </a:xfrm>
        </p:spPr>
        <p:txBody>
          <a:bodyPr/>
          <a:lstStyle>
            <a:lvl1pPr marL="0" indent="0">
              <a:buNone/>
              <a:defRPr sz="5670"/>
            </a:lvl1pPr>
            <a:lvl2pPr marL="1619885" indent="0">
              <a:buNone/>
              <a:defRPr sz="4960"/>
            </a:lvl2pPr>
            <a:lvl3pPr marL="3239770" indent="0">
              <a:buNone/>
              <a:defRPr sz="4250"/>
            </a:lvl3pPr>
            <a:lvl4pPr marL="4859655" indent="0">
              <a:buNone/>
              <a:defRPr sz="3545"/>
            </a:lvl4pPr>
            <a:lvl5pPr marL="6479540" indent="0">
              <a:buNone/>
              <a:defRPr sz="3545"/>
            </a:lvl5pPr>
            <a:lvl6pPr marL="8100060" indent="0">
              <a:buNone/>
              <a:defRPr sz="3545"/>
            </a:lvl6pPr>
            <a:lvl7pPr marL="9719945" indent="0">
              <a:buNone/>
              <a:defRPr sz="3545"/>
            </a:lvl7pPr>
            <a:lvl8pPr marL="11339830" indent="0">
              <a:buNone/>
              <a:defRPr sz="3545"/>
            </a:lvl8pPr>
            <a:lvl9pPr marL="12959715" indent="0">
              <a:buNone/>
              <a:defRPr sz="354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CEF384D3-BD68-D045-BB96-14DF123A789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206C09-6F33-3B4A-ACD9-EC8B621BEFB0}"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2" y="2108354"/>
            <a:ext cx="27944386" cy="765420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27452" y="10541718"/>
            <a:ext cx="27944386" cy="2512595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2227451" y="36703519"/>
            <a:ext cx="7289840" cy="2108343"/>
          </a:xfrm>
          <a:prstGeom prst="rect">
            <a:avLst/>
          </a:prstGeom>
        </p:spPr>
        <p:txBody>
          <a:bodyPr vert="horz" lIns="91440" tIns="45720" rIns="91440" bIns="45720" rtlCol="0" anchor="ctr"/>
          <a:lstStyle>
            <a:lvl1pPr algn="l">
              <a:defRPr sz="4250">
                <a:solidFill>
                  <a:schemeClr val="tx1">
                    <a:tint val="75000"/>
                  </a:schemeClr>
                </a:solidFill>
              </a:defRPr>
            </a:lvl1pPr>
          </a:lstStyle>
          <a:p>
            <a:fld id="{CEF384D3-BD68-D045-BB96-14DF123A789F}" type="datetimeFigureOut">
              <a:rPr lang="en-US" smtClean="0"/>
            </a:fld>
            <a:endParaRPr lang="en-US"/>
          </a:p>
        </p:txBody>
      </p:sp>
      <p:sp>
        <p:nvSpPr>
          <p:cNvPr id="5" name="Footer Placeholder 4"/>
          <p:cNvSpPr>
            <a:spLocks noGrp="1"/>
          </p:cNvSpPr>
          <p:nvPr>
            <p:ph type="ftr" sz="quarter" idx="3"/>
          </p:nvPr>
        </p:nvSpPr>
        <p:spPr>
          <a:xfrm>
            <a:off x="10732265" y="36703519"/>
            <a:ext cx="10934760" cy="2108343"/>
          </a:xfrm>
          <a:prstGeom prst="rect">
            <a:avLst/>
          </a:prstGeom>
        </p:spPr>
        <p:txBody>
          <a:bodyPr vert="horz" lIns="91440" tIns="45720" rIns="91440" bIns="45720" rtlCol="0" anchor="ctr"/>
          <a:lstStyle>
            <a:lvl1pPr algn="ctr">
              <a:defRPr sz="4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2881997" y="36703519"/>
            <a:ext cx="7289840" cy="2108343"/>
          </a:xfrm>
          <a:prstGeom prst="rect">
            <a:avLst/>
          </a:prstGeom>
        </p:spPr>
        <p:txBody>
          <a:bodyPr vert="horz" lIns="91440" tIns="45720" rIns="91440" bIns="45720" rtlCol="0" anchor="ctr"/>
          <a:lstStyle>
            <a:lvl1pPr algn="r">
              <a:defRPr sz="4250">
                <a:solidFill>
                  <a:schemeClr val="tx1">
                    <a:tint val="75000"/>
                  </a:schemeClr>
                </a:solidFill>
              </a:defRPr>
            </a:lvl1pPr>
          </a:lstStyle>
          <a:p>
            <a:fld id="{F6206C09-6F33-3B4A-ACD9-EC8B621BEFB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3239770"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10260" indent="-810260" algn="l" defTabSz="3239770" rtl="0" eaLnBrk="1" latinLnBrk="0" hangingPunct="1">
        <a:lnSpc>
          <a:spcPct val="90000"/>
        </a:lnSpc>
        <a:spcBef>
          <a:spcPts val="3545"/>
        </a:spcBef>
        <a:buFont typeface="Arial" panose="020B0604020202020204" pitchFamily="34" charset="0"/>
        <a:buChar char="•"/>
        <a:defRPr sz="9920" kern="1200">
          <a:solidFill>
            <a:schemeClr val="tx1"/>
          </a:solidFill>
          <a:latin typeface="+mn-lt"/>
          <a:ea typeface="+mn-ea"/>
          <a:cs typeface="+mn-cs"/>
        </a:defRPr>
      </a:lvl1pPr>
      <a:lvl2pPr marL="2430145" indent="-810260" algn="l" defTabSz="3239770" rtl="0" eaLnBrk="1" latinLnBrk="0" hangingPunct="1">
        <a:lnSpc>
          <a:spcPct val="90000"/>
        </a:lnSpc>
        <a:spcBef>
          <a:spcPts val="1770"/>
        </a:spcBef>
        <a:buFont typeface="Arial" panose="020B0604020202020204" pitchFamily="34" charset="0"/>
        <a:buChar char="•"/>
        <a:defRPr sz="8505" kern="1200">
          <a:solidFill>
            <a:schemeClr val="tx1"/>
          </a:solidFill>
          <a:latin typeface="+mn-lt"/>
          <a:ea typeface="+mn-ea"/>
          <a:cs typeface="+mn-cs"/>
        </a:defRPr>
      </a:lvl2pPr>
      <a:lvl3pPr marL="4050030" indent="-810260" algn="l" defTabSz="3239770" rtl="0" eaLnBrk="1" latinLnBrk="0" hangingPunct="1">
        <a:lnSpc>
          <a:spcPct val="90000"/>
        </a:lnSpc>
        <a:spcBef>
          <a:spcPts val="1770"/>
        </a:spcBef>
        <a:buFont typeface="Arial" panose="020B0604020202020204" pitchFamily="34" charset="0"/>
        <a:buChar char="•"/>
        <a:defRPr sz="7085" kern="1200">
          <a:solidFill>
            <a:schemeClr val="tx1"/>
          </a:solidFill>
          <a:latin typeface="+mn-lt"/>
          <a:ea typeface="+mn-ea"/>
          <a:cs typeface="+mn-cs"/>
        </a:defRPr>
      </a:lvl3pPr>
      <a:lvl4pPr marL="5669915" indent="-810260" algn="l" defTabSz="3239770" rtl="0" eaLnBrk="1" latinLnBrk="0" hangingPunct="1">
        <a:lnSpc>
          <a:spcPct val="90000"/>
        </a:lnSpc>
        <a:spcBef>
          <a:spcPts val="1770"/>
        </a:spcBef>
        <a:buFont typeface="Arial" panose="020B0604020202020204" pitchFamily="34" charset="0"/>
        <a:buChar char="•"/>
        <a:defRPr sz="6380" kern="1200">
          <a:solidFill>
            <a:schemeClr val="tx1"/>
          </a:solidFill>
          <a:latin typeface="+mn-lt"/>
          <a:ea typeface="+mn-ea"/>
          <a:cs typeface="+mn-cs"/>
        </a:defRPr>
      </a:lvl4pPr>
      <a:lvl5pPr marL="7289800" indent="-810260" algn="l" defTabSz="3239770" rtl="0" eaLnBrk="1" latinLnBrk="0" hangingPunct="1">
        <a:lnSpc>
          <a:spcPct val="90000"/>
        </a:lnSpc>
        <a:spcBef>
          <a:spcPts val="1770"/>
        </a:spcBef>
        <a:buFont typeface="Arial" panose="020B0604020202020204" pitchFamily="34" charset="0"/>
        <a:buChar char="•"/>
        <a:defRPr sz="6380" kern="1200">
          <a:solidFill>
            <a:schemeClr val="tx1"/>
          </a:solidFill>
          <a:latin typeface="+mn-lt"/>
          <a:ea typeface="+mn-ea"/>
          <a:cs typeface="+mn-cs"/>
        </a:defRPr>
      </a:lvl5pPr>
      <a:lvl6pPr marL="8909685" indent="-810260" algn="l" defTabSz="3239770" rtl="0" eaLnBrk="1" latinLnBrk="0" hangingPunct="1">
        <a:lnSpc>
          <a:spcPct val="90000"/>
        </a:lnSpc>
        <a:spcBef>
          <a:spcPts val="1770"/>
        </a:spcBef>
        <a:buFont typeface="Arial" panose="020B0604020202020204" pitchFamily="34" charset="0"/>
        <a:buChar char="•"/>
        <a:defRPr sz="6380" kern="1200">
          <a:solidFill>
            <a:schemeClr val="tx1"/>
          </a:solidFill>
          <a:latin typeface="+mn-lt"/>
          <a:ea typeface="+mn-ea"/>
          <a:cs typeface="+mn-cs"/>
        </a:defRPr>
      </a:lvl6pPr>
      <a:lvl7pPr marL="10529570" indent="-810260" algn="l" defTabSz="3239770" rtl="0" eaLnBrk="1" latinLnBrk="0" hangingPunct="1">
        <a:lnSpc>
          <a:spcPct val="90000"/>
        </a:lnSpc>
        <a:spcBef>
          <a:spcPts val="1770"/>
        </a:spcBef>
        <a:buFont typeface="Arial" panose="020B0604020202020204" pitchFamily="34" charset="0"/>
        <a:buChar char="•"/>
        <a:defRPr sz="6380" kern="1200">
          <a:solidFill>
            <a:schemeClr val="tx1"/>
          </a:solidFill>
          <a:latin typeface="+mn-lt"/>
          <a:ea typeface="+mn-ea"/>
          <a:cs typeface="+mn-cs"/>
        </a:defRPr>
      </a:lvl7pPr>
      <a:lvl8pPr marL="12149455" indent="-810260" algn="l" defTabSz="3239770" rtl="0" eaLnBrk="1" latinLnBrk="0" hangingPunct="1">
        <a:lnSpc>
          <a:spcPct val="90000"/>
        </a:lnSpc>
        <a:spcBef>
          <a:spcPts val="1770"/>
        </a:spcBef>
        <a:buFont typeface="Arial" panose="020B0604020202020204" pitchFamily="34" charset="0"/>
        <a:buChar char="•"/>
        <a:defRPr sz="6380" kern="1200">
          <a:solidFill>
            <a:schemeClr val="tx1"/>
          </a:solidFill>
          <a:latin typeface="+mn-lt"/>
          <a:ea typeface="+mn-ea"/>
          <a:cs typeface="+mn-cs"/>
        </a:defRPr>
      </a:lvl8pPr>
      <a:lvl9pPr marL="13769340" indent="-810260" algn="l" defTabSz="3239770" rtl="0" eaLnBrk="1" latinLnBrk="0" hangingPunct="1">
        <a:lnSpc>
          <a:spcPct val="90000"/>
        </a:lnSpc>
        <a:spcBef>
          <a:spcPts val="1770"/>
        </a:spcBef>
        <a:buFont typeface="Arial" panose="020B0604020202020204" pitchFamily="34" charset="0"/>
        <a:buChar char="•"/>
        <a:defRPr sz="6380" kern="1200">
          <a:solidFill>
            <a:schemeClr val="tx1"/>
          </a:solidFill>
          <a:latin typeface="+mn-lt"/>
          <a:ea typeface="+mn-ea"/>
          <a:cs typeface="+mn-cs"/>
        </a:defRPr>
      </a:lvl9pPr>
    </p:bodyStyle>
    <p:otherStyle>
      <a:defPPr>
        <a:defRPr lang="en-US"/>
      </a:defPPr>
      <a:lvl1pPr marL="0" algn="l" defTabSz="3239770" rtl="0" eaLnBrk="1" latinLnBrk="0" hangingPunct="1">
        <a:defRPr sz="6380" kern="1200">
          <a:solidFill>
            <a:schemeClr val="tx1"/>
          </a:solidFill>
          <a:latin typeface="+mn-lt"/>
          <a:ea typeface="+mn-ea"/>
          <a:cs typeface="+mn-cs"/>
        </a:defRPr>
      </a:lvl1pPr>
      <a:lvl2pPr marL="1619885" algn="l" defTabSz="3239770" rtl="0" eaLnBrk="1" latinLnBrk="0" hangingPunct="1">
        <a:defRPr sz="6380" kern="1200">
          <a:solidFill>
            <a:schemeClr val="tx1"/>
          </a:solidFill>
          <a:latin typeface="+mn-lt"/>
          <a:ea typeface="+mn-ea"/>
          <a:cs typeface="+mn-cs"/>
        </a:defRPr>
      </a:lvl2pPr>
      <a:lvl3pPr marL="3239770" algn="l" defTabSz="3239770" rtl="0" eaLnBrk="1" latinLnBrk="0" hangingPunct="1">
        <a:defRPr sz="6380" kern="1200">
          <a:solidFill>
            <a:schemeClr val="tx1"/>
          </a:solidFill>
          <a:latin typeface="+mn-lt"/>
          <a:ea typeface="+mn-ea"/>
          <a:cs typeface="+mn-cs"/>
        </a:defRPr>
      </a:lvl3pPr>
      <a:lvl4pPr marL="4859655" algn="l" defTabSz="3239770" rtl="0" eaLnBrk="1" latinLnBrk="0" hangingPunct="1">
        <a:defRPr sz="6380" kern="1200">
          <a:solidFill>
            <a:schemeClr val="tx1"/>
          </a:solidFill>
          <a:latin typeface="+mn-lt"/>
          <a:ea typeface="+mn-ea"/>
          <a:cs typeface="+mn-cs"/>
        </a:defRPr>
      </a:lvl4pPr>
      <a:lvl5pPr marL="6479540" algn="l" defTabSz="3239770" rtl="0" eaLnBrk="1" latinLnBrk="0" hangingPunct="1">
        <a:defRPr sz="6380" kern="1200">
          <a:solidFill>
            <a:schemeClr val="tx1"/>
          </a:solidFill>
          <a:latin typeface="+mn-lt"/>
          <a:ea typeface="+mn-ea"/>
          <a:cs typeface="+mn-cs"/>
        </a:defRPr>
      </a:lvl5pPr>
      <a:lvl6pPr marL="8100060" algn="l" defTabSz="3239770" rtl="0" eaLnBrk="1" latinLnBrk="0" hangingPunct="1">
        <a:defRPr sz="6380" kern="1200">
          <a:solidFill>
            <a:schemeClr val="tx1"/>
          </a:solidFill>
          <a:latin typeface="+mn-lt"/>
          <a:ea typeface="+mn-ea"/>
          <a:cs typeface="+mn-cs"/>
        </a:defRPr>
      </a:lvl6pPr>
      <a:lvl7pPr marL="9719945" algn="l" defTabSz="3239770" rtl="0" eaLnBrk="1" latinLnBrk="0" hangingPunct="1">
        <a:defRPr sz="6380" kern="1200">
          <a:solidFill>
            <a:schemeClr val="tx1"/>
          </a:solidFill>
          <a:latin typeface="+mn-lt"/>
          <a:ea typeface="+mn-ea"/>
          <a:cs typeface="+mn-cs"/>
        </a:defRPr>
      </a:lvl7pPr>
      <a:lvl8pPr marL="11339830" algn="l" defTabSz="3239770" rtl="0" eaLnBrk="1" latinLnBrk="0" hangingPunct="1">
        <a:defRPr sz="6380" kern="1200">
          <a:solidFill>
            <a:schemeClr val="tx1"/>
          </a:solidFill>
          <a:latin typeface="+mn-lt"/>
          <a:ea typeface="+mn-ea"/>
          <a:cs typeface="+mn-cs"/>
        </a:defRPr>
      </a:lvl8pPr>
      <a:lvl9pPr marL="12959715" algn="l" defTabSz="3239770" rtl="0" eaLnBrk="1" latinLnBrk="0" hangingPunct="1">
        <a:defRPr sz="63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diagramLayout" Target="../diagrams/layout1.xml"/><Relationship Id="rId8" Type="http://schemas.openxmlformats.org/officeDocument/2006/relationships/diagramData" Target="../diagrams/data1.xml"/><Relationship Id="rId7" Type="http://schemas.openxmlformats.org/officeDocument/2006/relationships/hyperlink" Target="mailto:tatiana.panaite@ibna.ro"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6" Type="http://schemas.openxmlformats.org/officeDocument/2006/relationships/slideLayout" Target="../slideLayouts/slideLayout1.xml"/><Relationship Id="rId15" Type="http://schemas.openxmlformats.org/officeDocument/2006/relationships/image" Target="../media/image9.png"/><Relationship Id="rId14" Type="http://schemas.openxmlformats.org/officeDocument/2006/relationships/image" Target="../media/image8.png"/><Relationship Id="rId13" Type="http://schemas.openxmlformats.org/officeDocument/2006/relationships/image" Target="../media/image7.png"/><Relationship Id="rId12" Type="http://schemas.microsoft.com/office/2007/relationships/diagramDrawing" Target="../diagrams/drawing1.xml"/><Relationship Id="rId11" Type="http://schemas.openxmlformats.org/officeDocument/2006/relationships/diagramColors" Target="../diagrams/colors1.xml"/><Relationship Id="rId10" Type="http://schemas.openxmlformats.org/officeDocument/2006/relationships/diagramQuickStyle" Target="../diagrams/quickStyle1.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diagramLayout" Target="../diagrams/layout2.xml"/><Relationship Id="rId8" Type="http://schemas.openxmlformats.org/officeDocument/2006/relationships/diagramData" Target="../diagrams/data2.xml"/><Relationship Id="rId7" Type="http://schemas.openxmlformats.org/officeDocument/2006/relationships/image" Target="../media/image13.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2.png"/><Relationship Id="rId2" Type="http://schemas.openxmlformats.org/officeDocument/2006/relationships/image" Target="../media/image1.png"/><Relationship Id="rId16" Type="http://schemas.openxmlformats.org/officeDocument/2006/relationships/slideLayout" Target="../slideLayouts/slideLayout1.xml"/><Relationship Id="rId15" Type="http://schemas.openxmlformats.org/officeDocument/2006/relationships/image" Target="../media/image9.png"/><Relationship Id="rId14" Type="http://schemas.openxmlformats.org/officeDocument/2006/relationships/image" Target="../media/image8.png"/><Relationship Id="rId13" Type="http://schemas.openxmlformats.org/officeDocument/2006/relationships/image" Target="../media/image7.png"/><Relationship Id="rId12" Type="http://schemas.microsoft.com/office/2007/relationships/diagramDrawing" Target="../diagrams/drawing2.xml"/><Relationship Id="rId11" Type="http://schemas.openxmlformats.org/officeDocument/2006/relationships/diagramColors" Target="../diagrams/colors2.xml"/><Relationship Id="rId10" Type="http://schemas.openxmlformats.org/officeDocument/2006/relationships/diagramQuickStyle" Target="../diagrams/quickStyle2.xml"/><Relationship Id="rId1" Type="http://schemas.openxmlformats.org/officeDocument/2006/relationships/hyperlink" Target="mailto:tatiana.panaite@ibna.r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allout: Down Arrow 33"/>
          <p:cNvSpPr/>
          <p:nvPr/>
        </p:nvSpPr>
        <p:spPr>
          <a:xfrm>
            <a:off x="489728" y="26358700"/>
            <a:ext cx="31448010" cy="1754806"/>
          </a:xfrm>
          <a:prstGeom prst="downArrowCallout">
            <a:avLst>
              <a:gd name="adj1" fmla="val 16867"/>
              <a:gd name="adj2" fmla="val 25000"/>
              <a:gd name="adj3" fmla="val 25000"/>
              <a:gd name="adj4" fmla="val 57012"/>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a:off x="2888" y="5900769"/>
            <a:ext cx="32396400" cy="0"/>
          </a:xfrm>
          <a:prstGeom prst="line">
            <a:avLst/>
          </a:prstGeom>
          <a:ln w="1270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06400" y="6550353"/>
            <a:ext cx="31719520" cy="1015663"/>
          </a:xfrm>
          <a:prstGeom prst="rect">
            <a:avLst/>
          </a:prstGeom>
          <a:noFill/>
        </p:spPr>
        <p:txBody>
          <a:bodyPr wrap="square" rtlCol="0">
            <a:spAutoFit/>
          </a:bodyPr>
          <a:lstStyle/>
          <a:p>
            <a:pPr algn="ctr"/>
            <a:r>
              <a:rPr lang="en-US" sz="6000" b="1" dirty="0">
                <a:latin typeface="Arial" panose="020B0604020202020204" pitchFamily="34" charset="0"/>
                <a:ea typeface="Arial" panose="020B0604020202020204" pitchFamily="34" charset="0"/>
                <a:cs typeface="Arial" panose="020B0604020202020204" pitchFamily="34" charset="0"/>
              </a:rPr>
              <a:t>MAZĂREA, SURSĂ ALTERNATIVĂ DE PROTEINĂ ÎN HRANA ANIMALELOR DE FERMĂ</a:t>
            </a:r>
            <a:endParaRPr lang="en-US" sz="6000" b="1" dirty="0">
              <a:latin typeface="Arial" panose="020B0604020202020204" pitchFamily="34" charset="0"/>
              <a:ea typeface="Arial" panose="020B0604020202020204" pitchFamily="34" charset="0"/>
              <a:cs typeface="Arial" panose="020B0604020202020204" pitchFamily="34" charset="0"/>
            </a:endParaRPr>
          </a:p>
        </p:txBody>
      </p:sp>
      <p:sp>
        <p:nvSpPr>
          <p:cNvPr id="20" name="TextBox 19"/>
          <p:cNvSpPr txBox="1"/>
          <p:nvPr/>
        </p:nvSpPr>
        <p:spPr>
          <a:xfrm>
            <a:off x="724739" y="10079458"/>
            <a:ext cx="4249597" cy="707886"/>
          </a:xfrm>
          <a:prstGeom prst="rect">
            <a:avLst/>
          </a:prstGeom>
          <a:solidFill>
            <a:schemeClr val="accent1">
              <a:lumMod val="20000"/>
              <a:lumOff val="80000"/>
            </a:schemeClr>
          </a:solidFill>
        </p:spPr>
        <p:txBody>
          <a:bodyPr wrap="square" rtlCol="0">
            <a:spAutoFit/>
          </a:bodyPr>
          <a:lstStyle/>
          <a:p>
            <a:r>
              <a:rPr lang="ro-RO" sz="4000" b="1"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INTRODUCERE</a:t>
            </a:r>
            <a:endParaRPr lang="ro-RO" sz="4000" b="1"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22" name="TextBox 21"/>
          <p:cNvSpPr txBox="1"/>
          <p:nvPr/>
        </p:nvSpPr>
        <p:spPr>
          <a:xfrm>
            <a:off x="13037505" y="26503490"/>
            <a:ext cx="6079691" cy="707886"/>
          </a:xfrm>
          <a:prstGeom prst="rect">
            <a:avLst/>
          </a:prstGeom>
          <a:noFill/>
        </p:spPr>
        <p:txBody>
          <a:bodyPr wrap="square" rtlCol="0">
            <a:spAutoFit/>
          </a:bodyPr>
          <a:lstStyle/>
          <a:p>
            <a:r>
              <a:rPr lang="ro-RO" sz="4000" b="1"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REZULTATE ȘI DISCUȚII</a:t>
            </a:r>
            <a:endParaRPr lang="ro-RO" sz="4000" b="1"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p:txBody>
      </p:sp>
      <p:cxnSp>
        <p:nvCxnSpPr>
          <p:cNvPr id="24" name="Straight Connector 23"/>
          <p:cNvCxnSpPr/>
          <p:nvPr/>
        </p:nvCxnSpPr>
        <p:spPr>
          <a:xfrm>
            <a:off x="2888" y="5982059"/>
            <a:ext cx="32396400"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88" y="6123345"/>
            <a:ext cx="32396400"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746653" y="33941510"/>
            <a:ext cx="28307153" cy="1138773"/>
          </a:xfrm>
          <a:prstGeom prst="rect">
            <a:avLst/>
          </a:prstGeom>
          <a:noFill/>
        </p:spPr>
        <p:txBody>
          <a:bodyPr wrap="square" rtlCol="0">
            <a:spAutoFit/>
          </a:bodyPr>
          <a:lstStyle/>
          <a:p>
            <a:r>
              <a:rPr lang="ro-RO" sz="3600" b="1" noProof="1">
                <a:latin typeface="Arial" panose="020B0604020202020204" pitchFamily="34" charset="0"/>
                <a:ea typeface="Arial" panose="020B0604020202020204" pitchFamily="34" charset="0"/>
                <a:cs typeface="Arial" panose="020B0604020202020204" pitchFamily="34" charset="0"/>
              </a:rPr>
              <a:t>BIBLIOGRAFIE SELECTIVĂ (opțional)</a:t>
            </a:r>
            <a:endParaRPr lang="ro-RO" sz="3600" b="1" noProof="1">
              <a:latin typeface="Arial" panose="020B0604020202020204" pitchFamily="34" charset="0"/>
              <a:ea typeface="Arial" panose="020B0604020202020204" pitchFamily="34" charset="0"/>
              <a:cs typeface="Arial" panose="020B0604020202020204" pitchFamily="34" charset="0"/>
            </a:endParaRPr>
          </a:p>
          <a:p>
            <a:r>
              <a:rPr lang="ro-RO" sz="3200" b="1" noProof="1">
                <a:latin typeface="Arial" panose="020B0604020202020204" pitchFamily="34" charset="0"/>
                <a:ea typeface="Arial" panose="020B0604020202020204" pitchFamily="34" charset="0"/>
                <a:cs typeface="Arial" panose="020B0604020202020204" pitchFamily="34" charset="0"/>
              </a:rPr>
              <a:t>A 32</a:t>
            </a:r>
            <a:endParaRPr lang="ro-RO" sz="3200" b="1" noProof="1">
              <a:latin typeface="Arial" panose="020B0604020202020204" pitchFamily="34" charset="0"/>
              <a:ea typeface="Arial" panose="020B0604020202020204" pitchFamily="34" charset="0"/>
              <a:cs typeface="Arial" panose="020B0604020202020204" pitchFamily="34" charset="0"/>
            </a:endParaRPr>
          </a:p>
        </p:txBody>
      </p:sp>
      <p:sp>
        <p:nvSpPr>
          <p:cNvPr id="12" name="TextBox 11"/>
          <p:cNvSpPr txBox="1"/>
          <p:nvPr/>
        </p:nvSpPr>
        <p:spPr>
          <a:xfrm>
            <a:off x="4974336" y="1684421"/>
            <a:ext cx="21945600" cy="4708981"/>
          </a:xfrm>
          <a:prstGeom prst="rect">
            <a:avLst/>
          </a:prstGeom>
          <a:noFill/>
        </p:spPr>
        <p:txBody>
          <a:bodyPr wrap="square" rtlCol="0">
            <a:spAutoFit/>
          </a:bodyPr>
          <a:lstStyle/>
          <a:p>
            <a:pPr algn="ctr"/>
            <a:r>
              <a:rPr lang="ro-RO" sz="6000" b="1" dirty="0">
                <a:latin typeface="Arial Black" panose="020B0A04020102020204" pitchFamily="34" charset="0"/>
              </a:rPr>
              <a:t>Conferința anuală</a:t>
            </a:r>
            <a:endParaRPr lang="en-US" sz="6000" b="1" dirty="0">
              <a:latin typeface="Arial Black" panose="020B0A04020102020204" pitchFamily="34" charset="0"/>
            </a:endParaRPr>
          </a:p>
          <a:p>
            <a:pPr algn="ctr"/>
            <a:r>
              <a:rPr lang="en-US" sz="6000" b="1" dirty="0">
                <a:latin typeface="Arial Black" panose="020B0A04020102020204" pitchFamily="34" charset="0"/>
              </a:rPr>
              <a:t>"</a:t>
            </a:r>
            <a:r>
              <a:rPr lang="en-US" sz="6000" b="1" dirty="0" err="1">
                <a:latin typeface="Arial Black" panose="020B0A04020102020204" pitchFamily="34" charset="0"/>
              </a:rPr>
              <a:t>Realizări</a:t>
            </a:r>
            <a:r>
              <a:rPr lang="en-US" sz="6000" b="1" dirty="0">
                <a:latin typeface="Arial Black" panose="020B0A04020102020204" pitchFamily="34" charset="0"/>
              </a:rPr>
              <a:t> </a:t>
            </a:r>
            <a:r>
              <a:rPr lang="en-US" sz="6000" b="1" dirty="0" err="1">
                <a:latin typeface="Arial Black" panose="020B0A04020102020204" pitchFamily="34" charset="0"/>
              </a:rPr>
              <a:t>și</a:t>
            </a:r>
            <a:r>
              <a:rPr lang="en-US" sz="6000" b="1" dirty="0">
                <a:latin typeface="Arial Black" panose="020B0A04020102020204" pitchFamily="34" charset="0"/>
              </a:rPr>
              <a:t> perspective </a:t>
            </a:r>
            <a:r>
              <a:rPr lang="en-US" sz="6000" b="1" dirty="0" err="1">
                <a:latin typeface="Arial Black" panose="020B0A04020102020204" pitchFamily="34" charset="0"/>
              </a:rPr>
              <a:t>în</a:t>
            </a:r>
            <a:r>
              <a:rPr lang="en-US" sz="6000" b="1" dirty="0">
                <a:latin typeface="Arial Black" panose="020B0A04020102020204" pitchFamily="34" charset="0"/>
              </a:rPr>
              <a:t> </a:t>
            </a:r>
            <a:r>
              <a:rPr lang="en-US" sz="6000" b="1" dirty="0" err="1">
                <a:latin typeface="Arial Black" panose="020B0A04020102020204" pitchFamily="34" charset="0"/>
              </a:rPr>
              <a:t>cercetarea</a:t>
            </a:r>
            <a:r>
              <a:rPr lang="en-US" sz="6000" b="1" dirty="0">
                <a:latin typeface="Arial Black" panose="020B0A04020102020204" pitchFamily="34" charset="0"/>
              </a:rPr>
              <a:t> </a:t>
            </a:r>
            <a:r>
              <a:rPr lang="en-US" sz="6000" b="1" dirty="0" err="1">
                <a:latin typeface="Arial Black" panose="020B0A04020102020204" pitchFamily="34" charset="0"/>
              </a:rPr>
              <a:t>agricolă</a:t>
            </a:r>
            <a:r>
              <a:rPr lang="en-US" sz="6000" b="1" dirty="0">
                <a:latin typeface="Arial Black" panose="020B0A04020102020204" pitchFamily="34" charset="0"/>
              </a:rPr>
              <a:t> </a:t>
            </a:r>
            <a:endParaRPr lang="en-US" sz="6000" b="1" dirty="0">
              <a:latin typeface="Arial Black" panose="020B0A04020102020204" pitchFamily="34" charset="0"/>
            </a:endParaRPr>
          </a:p>
          <a:p>
            <a:pPr algn="ctr"/>
            <a:r>
              <a:rPr lang="en-US" sz="6000" b="1" dirty="0" err="1">
                <a:latin typeface="Arial Black" panose="020B0A04020102020204" pitchFamily="34" charset="0"/>
              </a:rPr>
              <a:t>și</a:t>
            </a:r>
            <a:r>
              <a:rPr lang="en-US" sz="6000" b="1" dirty="0">
                <a:latin typeface="Arial Black" panose="020B0A04020102020204" pitchFamily="34" charset="0"/>
              </a:rPr>
              <a:t> </a:t>
            </a:r>
            <a:r>
              <a:rPr lang="en-US" sz="6000" b="1" dirty="0" err="1">
                <a:latin typeface="Arial Black" panose="020B0A04020102020204" pitchFamily="34" charset="0"/>
              </a:rPr>
              <a:t>silvică</a:t>
            </a:r>
            <a:r>
              <a:rPr lang="en-US" sz="6000" b="1" dirty="0">
                <a:latin typeface="Arial Black" panose="020B0A04020102020204" pitchFamily="34" charset="0"/>
              </a:rPr>
              <a:t> </a:t>
            </a:r>
            <a:r>
              <a:rPr lang="en-US" sz="6000" b="1" dirty="0" err="1">
                <a:latin typeface="Arial Black" panose="020B0A04020102020204" pitchFamily="34" charset="0"/>
              </a:rPr>
              <a:t>românească</a:t>
            </a:r>
            <a:r>
              <a:rPr lang="en-US" sz="6000" b="1" dirty="0">
                <a:latin typeface="Arial Black" panose="020B0A04020102020204" pitchFamily="34" charset="0"/>
              </a:rPr>
              <a:t>”</a:t>
            </a:r>
            <a:endParaRPr lang="en-US" sz="6000" b="1" dirty="0">
              <a:latin typeface="Arial Black" panose="020B0A04020102020204" pitchFamily="34" charset="0"/>
            </a:endParaRPr>
          </a:p>
          <a:p>
            <a:pPr algn="ctr"/>
            <a:r>
              <a:rPr lang="en-US" sz="6000" b="1" dirty="0">
                <a:latin typeface="Arial Black" panose="020B0A04020102020204" pitchFamily="34" charset="0"/>
              </a:rPr>
              <a:t>Edi</a:t>
            </a:r>
            <a:r>
              <a:rPr lang="ro-RO" sz="6000" b="1" dirty="0" err="1">
                <a:latin typeface="Arial Black" panose="020B0A04020102020204" pitchFamily="34" charset="0"/>
              </a:rPr>
              <a:t>ția</a:t>
            </a:r>
            <a:r>
              <a:rPr lang="ro-RO" sz="6000" b="1" dirty="0">
                <a:latin typeface="Arial Black" panose="020B0A04020102020204" pitchFamily="34" charset="0"/>
              </a:rPr>
              <a:t> a V-a – 2</a:t>
            </a:r>
            <a:r>
              <a:rPr lang="en-US" sz="6000" b="1" dirty="0">
                <a:latin typeface="Arial Black" panose="020B0A04020102020204" pitchFamily="34" charset="0"/>
              </a:rPr>
              <a:t>8</a:t>
            </a:r>
            <a:r>
              <a:rPr lang="ro-RO" sz="6000" b="1" dirty="0">
                <a:latin typeface="Arial Black" panose="020B0A04020102020204" pitchFamily="34" charset="0"/>
              </a:rPr>
              <a:t> mai 2026</a:t>
            </a:r>
            <a:endParaRPr lang="ro-RO" sz="6000" b="1" dirty="0">
              <a:latin typeface="Arial Black" panose="020B0A04020102020204" pitchFamily="34" charset="0"/>
            </a:endParaRPr>
          </a:p>
          <a:p>
            <a:endParaRPr lang="en-US" sz="6000" dirty="0"/>
          </a:p>
        </p:txBody>
      </p:sp>
      <p:pic>
        <p:nvPicPr>
          <p:cNvPr id="26" name="Picture 25"/>
          <p:cNvPicPr/>
          <p:nvPr/>
        </p:nvPicPr>
        <p:blipFill>
          <a:blip r:embed="rId1">
            <a:extLst>
              <a:ext uri="{28A0092B-C50C-407E-A947-70E740481C1C}">
                <a14:useLocalDpi xmlns:a14="http://schemas.microsoft.com/office/drawing/2010/main" val="0"/>
              </a:ext>
            </a:extLst>
          </a:blip>
          <a:srcRect/>
          <a:stretch>
            <a:fillRect/>
          </a:stretch>
        </p:blipFill>
        <p:spPr bwMode="auto">
          <a:xfrm>
            <a:off x="2069432" y="1347537"/>
            <a:ext cx="2904903" cy="4023330"/>
          </a:xfrm>
          <a:prstGeom prst="rect">
            <a:avLst/>
          </a:prstGeom>
          <a:noFill/>
        </p:spPr>
      </p:pic>
      <p:pic>
        <p:nvPicPr>
          <p:cNvPr id="3" name="Picture 2"/>
          <p:cNvPicPr>
            <a:picLocks noChangeAspect="1"/>
          </p:cNvPicPr>
          <p:nvPr/>
        </p:nvPicPr>
        <p:blipFill>
          <a:blip r:embed="rId2"/>
          <a:stretch>
            <a:fillRect/>
          </a:stretch>
        </p:blipFill>
        <p:spPr>
          <a:xfrm>
            <a:off x="27425478" y="1348234"/>
            <a:ext cx="4202214" cy="4193118"/>
          </a:xfrm>
          <a:prstGeom prst="rect">
            <a:avLst/>
          </a:prstGeom>
        </p:spPr>
      </p:pic>
      <p:pic>
        <p:nvPicPr>
          <p:cNvPr id="5" name="Picture 4"/>
          <p:cNvPicPr>
            <a:picLocks noChangeAspect="1"/>
          </p:cNvPicPr>
          <p:nvPr/>
        </p:nvPicPr>
        <p:blipFill>
          <a:blip r:embed="rId3"/>
          <a:stretch>
            <a:fillRect/>
          </a:stretch>
        </p:blipFill>
        <p:spPr>
          <a:xfrm>
            <a:off x="16374140" y="15082005"/>
            <a:ext cx="15688455" cy="11236345"/>
          </a:xfrm>
          <a:prstGeom prst="rect">
            <a:avLst/>
          </a:prstGeom>
        </p:spPr>
      </p:pic>
      <p:pic>
        <p:nvPicPr>
          <p:cNvPr id="7" name="Picture 6"/>
          <p:cNvPicPr>
            <a:picLocks noChangeAspect="1"/>
          </p:cNvPicPr>
          <p:nvPr/>
        </p:nvPicPr>
        <p:blipFill>
          <a:blip r:embed="rId4"/>
          <a:stretch>
            <a:fillRect/>
          </a:stretch>
        </p:blipFill>
        <p:spPr>
          <a:xfrm>
            <a:off x="382618" y="28083616"/>
            <a:ext cx="10465643" cy="7870606"/>
          </a:xfrm>
          <a:prstGeom prst="rect">
            <a:avLst/>
          </a:prstGeom>
        </p:spPr>
      </p:pic>
      <p:pic>
        <p:nvPicPr>
          <p:cNvPr id="9" name="Picture 8"/>
          <p:cNvPicPr>
            <a:picLocks noChangeAspect="1"/>
          </p:cNvPicPr>
          <p:nvPr/>
        </p:nvPicPr>
        <p:blipFill>
          <a:blip r:embed="rId5"/>
          <a:stretch>
            <a:fillRect/>
          </a:stretch>
        </p:blipFill>
        <p:spPr>
          <a:xfrm>
            <a:off x="10741150" y="28113506"/>
            <a:ext cx="10964052" cy="7850680"/>
          </a:xfrm>
          <a:prstGeom prst="rect">
            <a:avLst/>
          </a:prstGeom>
        </p:spPr>
      </p:pic>
      <p:pic>
        <p:nvPicPr>
          <p:cNvPr id="11" name="Picture 10"/>
          <p:cNvPicPr>
            <a:picLocks noChangeAspect="1"/>
          </p:cNvPicPr>
          <p:nvPr/>
        </p:nvPicPr>
        <p:blipFill>
          <a:blip r:embed="rId6"/>
          <a:stretch>
            <a:fillRect/>
          </a:stretch>
        </p:blipFill>
        <p:spPr>
          <a:xfrm>
            <a:off x="21524200" y="28093579"/>
            <a:ext cx="10385360" cy="7850680"/>
          </a:xfrm>
          <a:prstGeom prst="rect">
            <a:avLst/>
          </a:prstGeom>
        </p:spPr>
      </p:pic>
      <p:sp>
        <p:nvSpPr>
          <p:cNvPr id="16" name="TextBox 15"/>
          <p:cNvSpPr txBox="1"/>
          <p:nvPr/>
        </p:nvSpPr>
        <p:spPr>
          <a:xfrm>
            <a:off x="12742004" y="20195705"/>
            <a:ext cx="11603896" cy="461665"/>
          </a:xfrm>
          <a:prstGeom prst="rect">
            <a:avLst/>
          </a:prstGeom>
          <a:noFill/>
        </p:spPr>
        <p:txBody>
          <a:bodyPr wrap="square">
            <a:spAutoFit/>
          </a:bodyPr>
          <a:lstStyle/>
          <a:p>
            <a:endParaRPr lang="en-US" sz="2400" dirty="0"/>
          </a:p>
        </p:txBody>
      </p:sp>
      <p:sp>
        <p:nvSpPr>
          <p:cNvPr id="4" name="TextBox 3"/>
          <p:cNvSpPr txBox="1"/>
          <p:nvPr/>
        </p:nvSpPr>
        <p:spPr>
          <a:xfrm>
            <a:off x="406401" y="10949516"/>
            <a:ext cx="31531338" cy="3970318"/>
          </a:xfrm>
          <a:prstGeom prst="rect">
            <a:avLst/>
          </a:prstGeom>
          <a:noFill/>
        </p:spPr>
        <p:txBody>
          <a:bodyPr wrap="square">
            <a:spAutoFit/>
          </a:bodyPr>
          <a:lstStyle/>
          <a:p>
            <a:pPr algn="just"/>
            <a:r>
              <a:rPr lang="en-US" sz="3600" b="1" dirty="0" err="1">
                <a:latin typeface="Arial" panose="020B0604020202020204" pitchFamily="34" charset="0"/>
                <a:cs typeface="Arial" panose="020B0604020202020204" pitchFamily="34" charset="0"/>
              </a:rPr>
              <a:t>Principalul</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obiectiv</a:t>
            </a:r>
            <a:r>
              <a:rPr lang="en-US" sz="3600" b="1" dirty="0">
                <a:latin typeface="Arial" panose="020B0604020202020204" pitchFamily="34" charset="0"/>
                <a:cs typeface="Arial" panose="020B0604020202020204" pitchFamily="34" charset="0"/>
              </a:rPr>
              <a:t> al </a:t>
            </a:r>
            <a:r>
              <a:rPr lang="en-US" sz="3600" b="1" dirty="0" err="1">
                <a:latin typeface="Arial" panose="020B0604020202020204" pitchFamily="34" charset="0"/>
                <a:cs typeface="Arial" panose="020B0604020202020204" pitchFamily="34" charset="0"/>
              </a:rPr>
              <a:t>Pactului</a:t>
            </a:r>
            <a:r>
              <a:rPr lang="en-US" sz="3600" b="1" dirty="0">
                <a:latin typeface="Arial" panose="020B0604020202020204" pitchFamily="34" charset="0"/>
                <a:cs typeface="Arial" panose="020B0604020202020204" pitchFamily="34" charset="0"/>
              </a:rPr>
              <a:t> Verde European </a:t>
            </a:r>
            <a:r>
              <a:rPr lang="en-US" sz="3600" b="1" dirty="0" err="1">
                <a:latin typeface="Arial" panose="020B0604020202020204" pitchFamily="34" charset="0"/>
                <a:cs typeface="Arial" panose="020B0604020202020204" pitchFamily="34" charset="0"/>
              </a:rPr>
              <a:t>este</a:t>
            </a:r>
            <a:r>
              <a:rPr lang="en-US" sz="3600" b="1" dirty="0">
                <a:latin typeface="Arial" panose="020B0604020202020204" pitchFamily="34" charset="0"/>
                <a:cs typeface="Arial" panose="020B0604020202020204" pitchFamily="34" charset="0"/>
              </a:rPr>
              <a:t> de a </a:t>
            </a:r>
            <a:r>
              <a:rPr lang="en-US" sz="3600" b="1" dirty="0" err="1">
                <a:latin typeface="Arial" panose="020B0604020202020204" pitchFamily="34" charset="0"/>
                <a:cs typeface="Arial" panose="020B0604020202020204" pitchFamily="34" charset="0"/>
              </a:rPr>
              <a:t>satisface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cererea</a:t>
            </a:r>
            <a:r>
              <a:rPr lang="en-US" sz="3600" b="1" dirty="0">
                <a:latin typeface="Arial" panose="020B0604020202020204" pitchFamily="34" charset="0"/>
                <a:cs typeface="Arial" panose="020B0604020202020204" pitchFamily="34" charset="0"/>
              </a:rPr>
              <a:t> de </a:t>
            </a:r>
            <a:r>
              <a:rPr lang="en-US" sz="3600" b="1" dirty="0" err="1">
                <a:latin typeface="Arial" panose="020B0604020202020204" pitchFamily="34" charset="0"/>
                <a:cs typeface="Arial" panose="020B0604020202020204" pitchFamily="34" charset="0"/>
              </a:rPr>
              <a:t>furaje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proteice</a:t>
            </a:r>
            <a:r>
              <a:rPr lang="en-US" sz="3600" b="1" dirty="0">
                <a:latin typeface="Arial" panose="020B0604020202020204" pitchFamily="34" charset="0"/>
                <a:cs typeface="Arial" panose="020B0604020202020204" pitchFamily="34" charset="0"/>
              </a:rPr>
              <a:t> din Europa </a:t>
            </a:r>
            <a:r>
              <a:rPr lang="en-US" sz="3600" b="1" dirty="0" err="1">
                <a:latin typeface="Arial" panose="020B0604020202020204" pitchFamily="34" charset="0"/>
                <a:cs typeface="Arial" panose="020B0604020202020204" pitchFamily="34" charset="0"/>
              </a:rPr>
              <a:t>prin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reducerea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dependenței</a:t>
            </a:r>
            <a:r>
              <a:rPr lang="en-US" sz="3600" b="1" dirty="0">
                <a:latin typeface="Arial" panose="020B0604020202020204" pitchFamily="34" charset="0"/>
                <a:cs typeface="Arial" panose="020B0604020202020204" pitchFamily="34" charset="0"/>
              </a:rPr>
              <a:t> de </a:t>
            </a:r>
            <a:r>
              <a:rPr lang="en-US" sz="3600" b="1" dirty="0" err="1">
                <a:latin typeface="Arial" panose="020B0604020202020204" pitchFamily="34" charset="0"/>
                <a:cs typeface="Arial" panose="020B0604020202020204" pitchFamily="34" charset="0"/>
              </a:rPr>
              <a:t>făina</a:t>
            </a:r>
            <a:r>
              <a:rPr lang="en-US" sz="3600" b="1" dirty="0">
                <a:latin typeface="Arial" panose="020B0604020202020204" pitchFamily="34" charset="0"/>
                <a:cs typeface="Arial" panose="020B0604020202020204" pitchFamily="34" charset="0"/>
              </a:rPr>
              <a:t> de soia </a:t>
            </a:r>
            <a:r>
              <a:rPr lang="en-US" sz="3600" b="1" dirty="0" err="1">
                <a:latin typeface="Arial" panose="020B0604020202020204" pitchFamily="34" charset="0"/>
                <a:cs typeface="Arial" panose="020B0604020202020204" pitchFamily="34" charset="0"/>
              </a:rPr>
              <a:t>importată</a:t>
            </a:r>
            <a:r>
              <a:rPr lang="en-US" sz="3600" b="1" dirty="0">
                <a:latin typeface="Arial" panose="020B0604020202020204" pitchFamily="34" charset="0"/>
                <a:cs typeface="Arial" panose="020B0604020202020204" pitchFamily="34" charset="0"/>
              </a:rPr>
              <a:t> (</a:t>
            </a:r>
            <a:r>
              <a:rPr lang="en-US" sz="36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Colgrave</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2021</a:t>
            </a:r>
            <a:r>
              <a:rPr lang="en-US" sz="3600" b="1" dirty="0">
                <a:latin typeface="Arial" panose="020B0604020202020204" pitchFamily="34" charset="0"/>
                <a:cs typeface="Arial" panose="020B0604020202020204" pitchFamily="34" charset="0"/>
              </a:rPr>
              <a:t>). Drept </a:t>
            </a:r>
            <a:r>
              <a:rPr lang="en-US" sz="3600" b="1" dirty="0" err="1">
                <a:latin typeface="Arial" panose="020B0604020202020204" pitchFamily="34" charset="0"/>
                <a:cs typeface="Arial" panose="020B0604020202020204" pitchFamily="34" charset="0"/>
              </a:rPr>
              <a:t>urmare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există</a:t>
            </a:r>
            <a:r>
              <a:rPr lang="en-US" sz="3600" b="1" dirty="0">
                <a:latin typeface="Arial" panose="020B0604020202020204" pitchFamily="34" charset="0"/>
                <a:cs typeface="Arial" panose="020B0604020202020204" pitchFamily="34" charset="0"/>
              </a:rPr>
              <a:t> o </a:t>
            </a:r>
            <a:r>
              <a:rPr lang="en-US" sz="3600" b="1" dirty="0" err="1">
                <a:latin typeface="Arial" panose="020B0604020202020204" pitchFamily="34" charset="0"/>
                <a:cs typeface="Arial" panose="020B0604020202020204" pitchFamily="34" charset="0"/>
              </a:rPr>
              <a:t>politică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obligatorie</a:t>
            </a:r>
            <a:r>
              <a:rPr lang="en-US" sz="3600" b="1" dirty="0">
                <a:latin typeface="Arial" panose="020B0604020202020204" pitchFamily="34" charset="0"/>
                <a:cs typeface="Arial" panose="020B0604020202020204" pitchFamily="34" charset="0"/>
              </a:rPr>
              <a:t> de </a:t>
            </a:r>
            <a:r>
              <a:rPr lang="en-US" sz="3600" b="1" dirty="0" err="1">
                <a:latin typeface="Arial" panose="020B0604020202020204" pitchFamily="34" charset="0"/>
                <a:cs typeface="Arial" panose="020B0604020202020204" pitchFamily="34" charset="0"/>
              </a:rPr>
              <a:t>explorare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și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evaluare</a:t>
            </a:r>
            <a:r>
              <a:rPr lang="en-US" sz="3600" b="1" dirty="0">
                <a:latin typeface="Arial" panose="020B0604020202020204" pitchFamily="34" charset="0"/>
                <a:cs typeface="Arial" panose="020B0604020202020204" pitchFamily="34" charset="0"/>
              </a:rPr>
              <a:t> a </a:t>
            </a:r>
            <a:r>
              <a:rPr lang="en-US" sz="3600" b="1" dirty="0" err="1">
                <a:latin typeface="Arial" panose="020B0604020202020204" pitchFamily="34" charset="0"/>
                <a:cs typeface="Arial" panose="020B0604020202020204" pitchFamily="34" charset="0"/>
              </a:rPr>
              <a:t>surselor</a:t>
            </a:r>
            <a:r>
              <a:rPr lang="en-US" sz="3600" b="1" dirty="0">
                <a:latin typeface="Arial" panose="020B0604020202020204" pitchFamily="34" charset="0"/>
                <a:cs typeface="Arial" panose="020B0604020202020204" pitchFamily="34" charset="0"/>
              </a:rPr>
              <a:t> alternative de </a:t>
            </a:r>
            <a:r>
              <a:rPr lang="en-US" sz="3600" b="1" dirty="0" err="1">
                <a:latin typeface="Arial" panose="020B0604020202020204" pitchFamily="34" charset="0"/>
                <a:cs typeface="Arial" panose="020B0604020202020204" pitchFamily="34" charset="0"/>
              </a:rPr>
              <a:t>proteine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pentru</a:t>
            </a:r>
            <a:r>
              <a:rPr lang="en-US" sz="3600" b="1" dirty="0">
                <a:latin typeface="Arial" panose="020B0604020202020204" pitchFamily="34" charset="0"/>
                <a:cs typeface="Arial" panose="020B0604020202020204" pitchFamily="34" charset="0"/>
              </a:rPr>
              <a:t> a </a:t>
            </a:r>
            <a:r>
              <a:rPr lang="en-US" sz="3600" b="1" dirty="0" err="1">
                <a:latin typeface="Arial" panose="020B0604020202020204" pitchFamily="34" charset="0"/>
                <a:cs typeface="Arial" panose="020B0604020202020204" pitchFamily="34" charset="0"/>
              </a:rPr>
              <a:t>asigura</a:t>
            </a:r>
            <a:r>
              <a:rPr lang="en-US" sz="3600" b="1" dirty="0">
                <a:latin typeface="Arial" panose="020B0604020202020204" pitchFamily="34" charset="0"/>
                <a:cs typeface="Arial" panose="020B0604020202020204" pitchFamily="34" charset="0"/>
              </a:rPr>
              <a:t> o </a:t>
            </a:r>
            <a:r>
              <a:rPr lang="en-US" sz="3600" b="1" dirty="0" err="1">
                <a:latin typeface="Arial" panose="020B0604020202020204" pitchFamily="34" charset="0"/>
                <a:cs typeface="Arial" panose="020B0604020202020204" pitchFamily="34" charset="0"/>
              </a:rPr>
              <a:t>aprovizionare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adecvată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și</a:t>
            </a:r>
            <a:r>
              <a:rPr lang="en-US" sz="3600" b="1" dirty="0">
                <a:latin typeface="Arial" panose="020B0604020202020204" pitchFamily="34" charset="0"/>
                <a:cs typeface="Arial" panose="020B0604020202020204" pitchFamily="34" charset="0"/>
              </a:rPr>
              <a:t> a </a:t>
            </a:r>
            <a:r>
              <a:rPr lang="en-US" sz="3600" b="1" dirty="0" err="1">
                <a:latin typeface="Arial" panose="020B0604020202020204" pitchFamily="34" charset="0"/>
                <a:cs typeface="Arial" panose="020B0604020202020204" pitchFamily="34" charset="0"/>
              </a:rPr>
              <a:t>menține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calitatea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cărnii</a:t>
            </a:r>
            <a:r>
              <a:rPr lang="en-US" sz="3600" b="1" dirty="0">
                <a:latin typeface="Arial" panose="020B0604020202020204" pitchFamily="34" charset="0"/>
                <a:cs typeface="Arial" panose="020B0604020202020204" pitchFamily="34" charset="0"/>
              </a:rPr>
              <a:t> de </a:t>
            </a:r>
            <a:r>
              <a:rPr lang="en-US" sz="3600" b="1" dirty="0" err="1">
                <a:latin typeface="Arial" panose="020B0604020202020204" pitchFamily="34" charset="0"/>
                <a:cs typeface="Arial" panose="020B0604020202020204" pitchFamily="34" charset="0"/>
              </a:rPr>
              <a:t>porc</a:t>
            </a:r>
            <a:r>
              <a:rPr lang="en-US" sz="3600" b="1" dirty="0">
                <a:latin typeface="Arial" panose="020B0604020202020204" pitchFamily="34" charset="0"/>
                <a:cs typeface="Arial" panose="020B0604020202020204" pitchFamily="34" charset="0"/>
              </a:rPr>
              <a:t> la un standard </a:t>
            </a:r>
            <a:r>
              <a:rPr lang="en-US" sz="3600" b="1" dirty="0" err="1">
                <a:latin typeface="Arial" panose="020B0604020202020204" pitchFamily="34" charset="0"/>
                <a:cs typeface="Arial" panose="020B0604020202020204" pitchFamily="34" charset="0"/>
              </a:rPr>
              <a:t>ridicat</a:t>
            </a:r>
            <a:r>
              <a:rPr lang="en-US" sz="3600" b="1" dirty="0">
                <a:latin typeface="Arial" panose="020B0604020202020204" pitchFamily="34" charset="0"/>
                <a:cs typeface="Arial" panose="020B0604020202020204" pitchFamily="34" charset="0"/>
              </a:rPr>
              <a:t> (</a:t>
            </a:r>
            <a:r>
              <a:rPr lang="en-US" sz="36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Khanashyam</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o-RO"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și </a:t>
            </a:r>
            <a:r>
              <a:rPr lang="ro-RO" sz="36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colab</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2025</a:t>
            </a:r>
            <a:r>
              <a:rPr lang="en-US" sz="3600" b="1" dirty="0">
                <a:latin typeface="Arial" panose="020B0604020202020204" pitchFamily="34" charset="0"/>
                <a:cs typeface="Arial" panose="020B0604020202020204" pitchFamily="34" charset="0"/>
              </a:rPr>
              <a:t>). Din </a:t>
            </a:r>
            <a:r>
              <a:rPr lang="en-US" sz="3600" b="1" dirty="0" err="1">
                <a:latin typeface="Arial" panose="020B0604020202020204" pitchFamily="34" charset="0"/>
                <a:cs typeface="Arial" panose="020B0604020202020204" pitchFamily="34" charset="0"/>
              </a:rPr>
              <a:t>acest</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motiv</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mazărea</a:t>
            </a:r>
            <a:r>
              <a:rPr lang="en-US" sz="3600" b="1" dirty="0">
                <a:latin typeface="Arial" panose="020B0604020202020204" pitchFamily="34" charset="0"/>
                <a:cs typeface="Arial" panose="020B0604020202020204" pitchFamily="34" charset="0"/>
              </a:rPr>
              <a:t> (</a:t>
            </a:r>
            <a:r>
              <a:rPr lang="en-US" sz="3600" b="1" i="1" dirty="0">
                <a:latin typeface="Arial" panose="020B0604020202020204" pitchFamily="34" charset="0"/>
                <a:cs typeface="Arial" panose="020B0604020202020204" pitchFamily="34" charset="0"/>
              </a:rPr>
              <a:t>Pisum sativum </a:t>
            </a:r>
            <a:r>
              <a:rPr lang="en-US" sz="3600" b="1" dirty="0">
                <a:latin typeface="Arial" panose="020B0604020202020204" pitchFamily="34" charset="0"/>
                <a:cs typeface="Arial" panose="020B0604020202020204" pitchFamily="34" charset="0"/>
              </a:rPr>
              <a:t>L.) se </a:t>
            </a:r>
            <a:r>
              <a:rPr lang="en-US" sz="3600" b="1" dirty="0" err="1">
                <a:latin typeface="Arial" panose="020B0604020202020204" pitchFamily="34" charset="0"/>
                <a:cs typeface="Arial" panose="020B0604020202020204" pitchFamily="34" charset="0"/>
              </a:rPr>
              <a:t>află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în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atenția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cercetătorilor</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datorită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faptului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este</a:t>
            </a:r>
            <a:r>
              <a:rPr lang="en-US" sz="3600" b="1" dirty="0">
                <a:latin typeface="Arial" panose="020B0604020202020204" pitchFamily="34" charset="0"/>
                <a:cs typeface="Arial" panose="020B0604020202020204" pitchFamily="34" charset="0"/>
              </a:rPr>
              <a:t> o </a:t>
            </a:r>
            <a:r>
              <a:rPr lang="en-US" sz="3600" b="1" dirty="0" err="1">
                <a:latin typeface="Arial" panose="020B0604020202020204" pitchFamily="34" charset="0"/>
                <a:cs typeface="Arial" panose="020B0604020202020204" pitchFamily="34" charset="0"/>
              </a:rPr>
              <a:t>sursă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importantă</a:t>
            </a:r>
            <a:r>
              <a:rPr lang="en-US" sz="3600" b="1" dirty="0">
                <a:latin typeface="Arial" panose="020B0604020202020204" pitchFamily="34" charset="0"/>
                <a:cs typeface="Arial" panose="020B0604020202020204" pitchFamily="34" charset="0"/>
              </a:rPr>
              <a:t> de </a:t>
            </a:r>
            <a:r>
              <a:rPr lang="en-US" sz="3600" b="1" dirty="0" err="1">
                <a:latin typeface="Arial" panose="020B0604020202020204" pitchFamily="34" charset="0"/>
                <a:cs typeface="Arial" panose="020B0604020202020204" pitchFamily="34" charset="0"/>
              </a:rPr>
              <a:t>proteine</a:t>
            </a:r>
            <a:r>
              <a:rPr lang="en-US" sz="3600" b="1" dirty="0">
                <a:latin typeface="Arial" panose="020B0604020202020204" pitchFamily="34" charset="0"/>
                <a:cs typeface="Arial" panose="020B0604020202020204" pitchFamily="34" charset="0"/>
              </a:rPr>
              <a:t> ​​(23 </a:t>
            </a:r>
            <a:r>
              <a:rPr lang="en-US" sz="3600" b="1" dirty="0" err="1">
                <a:latin typeface="Arial" panose="020B0604020202020204" pitchFamily="34" charset="0"/>
                <a:cs typeface="Arial" panose="020B0604020202020204" pitchFamily="34" charset="0"/>
              </a:rPr>
              <a:t>până</a:t>
            </a:r>
            <a:r>
              <a:rPr lang="en-US" sz="3600" b="1" dirty="0">
                <a:latin typeface="Arial" panose="020B0604020202020204" pitchFamily="34" charset="0"/>
                <a:cs typeface="Arial" panose="020B0604020202020204" pitchFamily="34" charset="0"/>
              </a:rPr>
              <a:t> la 34%), cu un </a:t>
            </a:r>
            <a:r>
              <a:rPr lang="en-US" sz="3600" b="1" dirty="0" err="1">
                <a:latin typeface="Arial" panose="020B0604020202020204" pitchFamily="34" charset="0"/>
                <a:cs typeface="Arial" panose="020B0604020202020204" pitchFamily="34" charset="0"/>
              </a:rPr>
              <a:t>echilibru</a:t>
            </a:r>
            <a:r>
              <a:rPr lang="en-US" sz="3600" b="1" dirty="0">
                <a:latin typeface="Arial" panose="020B0604020202020204" pitchFamily="34" charset="0"/>
                <a:cs typeface="Arial" panose="020B0604020202020204" pitchFamily="34" charset="0"/>
              </a:rPr>
              <a:t> bun de </a:t>
            </a:r>
            <a:r>
              <a:rPr lang="en-US" sz="3600" b="1" dirty="0" err="1">
                <a:latin typeface="Arial" panose="020B0604020202020204" pitchFamily="34" charset="0"/>
                <a:cs typeface="Arial" panose="020B0604020202020204" pitchFamily="34" charset="0"/>
              </a:rPr>
              <a:t>aminoacizi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esențiali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cultivată</a:t>
            </a:r>
            <a:r>
              <a:rPr lang="en-US" sz="3600" b="1" dirty="0">
                <a:latin typeface="Arial" panose="020B0604020202020204" pitchFamily="34" charset="0"/>
                <a:cs typeface="Arial" panose="020B0604020202020204" pitchFamily="34" charset="0"/>
              </a:rPr>
              <a:t> la </a:t>
            </a:r>
            <a:r>
              <a:rPr lang="en-US" sz="3600" b="1" dirty="0" err="1">
                <a:latin typeface="Arial" panose="020B0604020202020204" pitchFamily="34" charset="0"/>
                <a:cs typeface="Arial" panose="020B0604020202020204" pitchFamily="34" charset="0"/>
              </a:rPr>
              <a:t>nivel</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mondial</a:t>
            </a:r>
            <a:r>
              <a:rPr lang="en-US" sz="3600" b="1" dirty="0">
                <a:latin typeface="Arial" panose="020B0604020202020204" pitchFamily="34" charset="0"/>
                <a:cs typeface="Arial" panose="020B0604020202020204" pitchFamily="34" charset="0"/>
              </a:rPr>
              <a:t>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Ada </a:t>
            </a:r>
            <a:r>
              <a:rPr lang="ro-RO"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și </a:t>
            </a:r>
            <a:r>
              <a:rPr lang="ro-RO" sz="36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colab</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20</a:t>
            </a:r>
            <a:r>
              <a:rPr lang="en-US" sz="3600" b="1" dirty="0">
                <a:latin typeface="Arial" panose="020B0604020202020204" pitchFamily="34" charset="0"/>
                <a:cs typeface="Arial" panose="020B0604020202020204" pitchFamily="34" charset="0"/>
              </a:rPr>
              <a:t>19) </a:t>
            </a:r>
            <a:r>
              <a:rPr lang="en-US" sz="3600" b="1" dirty="0" err="1">
                <a:latin typeface="Arial" panose="020B0604020202020204" pitchFamily="34" charset="0"/>
                <a:cs typeface="Arial" panose="020B0604020202020204" pitchFamily="34" charset="0"/>
              </a:rPr>
              <a:t>și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achiziționată</a:t>
            </a:r>
            <a:r>
              <a:rPr lang="en-US" sz="3600" b="1" dirty="0">
                <a:latin typeface="Arial" panose="020B0604020202020204" pitchFamily="34" charset="0"/>
                <a:cs typeface="Arial" panose="020B0604020202020204" pitchFamily="34" charset="0"/>
              </a:rPr>
              <a:t> la </a:t>
            </a:r>
            <a:r>
              <a:rPr lang="en-US" sz="3600" b="1" dirty="0" err="1">
                <a:latin typeface="Arial" panose="020B0604020202020204" pitchFamily="34" charset="0"/>
                <a:cs typeface="Arial" panose="020B0604020202020204" pitchFamily="34" charset="0"/>
              </a:rPr>
              <a:t>prețuri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mici</a:t>
            </a:r>
            <a:r>
              <a:rPr lang="en-US" sz="3600" b="1" dirty="0">
                <a:latin typeface="Arial" panose="020B0604020202020204" pitchFamily="34" charset="0"/>
                <a:cs typeface="Arial" panose="020B0604020202020204" pitchFamily="34" charset="0"/>
              </a:rPr>
              <a:t> (</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Li </a:t>
            </a:r>
            <a:r>
              <a:rPr lang="ro-RO"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și </a:t>
            </a:r>
            <a:r>
              <a:rPr lang="ro-RO" sz="36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colab</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2019)</a:t>
            </a:r>
            <a:r>
              <a:rPr lang="en-US" sz="3600" b="1" dirty="0">
                <a:latin typeface="Arial" panose="020B0604020202020204" pitchFamily="34" charset="0"/>
                <a:cs typeface="Arial" panose="020B0604020202020204" pitchFamily="34" charset="0"/>
              </a:rPr>
              <a:t>. Pe </a:t>
            </a:r>
            <a:r>
              <a:rPr lang="en-US" sz="3600" b="1" dirty="0" err="1">
                <a:latin typeface="Arial" panose="020B0604020202020204" pitchFamily="34" charset="0"/>
                <a:cs typeface="Arial" panose="020B0604020202020204" pitchFamily="34" charset="0"/>
              </a:rPr>
              <a:t>lângă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conținutul</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ridicat</a:t>
            </a:r>
            <a:r>
              <a:rPr lang="en-US" sz="3600" b="1" dirty="0">
                <a:latin typeface="Arial" panose="020B0604020202020204" pitchFamily="34" charset="0"/>
                <a:cs typeface="Arial" panose="020B0604020202020204" pitchFamily="34" charset="0"/>
              </a:rPr>
              <a:t> de </a:t>
            </a:r>
            <a:r>
              <a:rPr lang="en-US" sz="3600" b="1" dirty="0" err="1">
                <a:latin typeface="Arial" panose="020B0604020202020204" pitchFamily="34" charset="0"/>
                <a:cs typeface="Arial" panose="020B0604020202020204" pitchFamily="34" charset="0"/>
              </a:rPr>
              <a:t>proteine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mazărea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este</a:t>
            </a:r>
            <a:r>
              <a:rPr lang="en-US" sz="3600" b="1" dirty="0">
                <a:latin typeface="Arial" panose="020B0604020202020204" pitchFamily="34" charset="0"/>
                <a:cs typeface="Arial" panose="020B0604020202020204" pitchFamily="34" charset="0"/>
              </a:rPr>
              <a:t> o </a:t>
            </a:r>
            <a:r>
              <a:rPr lang="en-US" sz="3600" b="1" dirty="0" err="1">
                <a:latin typeface="Arial" panose="020B0604020202020204" pitchFamily="34" charset="0"/>
                <a:cs typeface="Arial" panose="020B0604020202020204" pitchFamily="34" charset="0"/>
              </a:rPr>
              <a:t>sursă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bună</a:t>
            </a:r>
            <a:r>
              <a:rPr lang="en-US" sz="3600" b="1" dirty="0">
                <a:latin typeface="Arial" panose="020B0604020202020204" pitchFamily="34" charset="0"/>
                <a:cs typeface="Arial" panose="020B0604020202020204" pitchFamily="34" charset="0"/>
              </a:rPr>
              <a:t> de </a:t>
            </a:r>
            <a:r>
              <a:rPr lang="en-US" sz="3600" b="1" dirty="0" err="1">
                <a:latin typeface="Arial" panose="020B0604020202020204" pitchFamily="34" charset="0"/>
                <a:cs typeface="Arial" panose="020B0604020202020204" pitchFamily="34" charset="0"/>
              </a:rPr>
              <a:t>acizi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grași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și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amidon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peste</a:t>
            </a:r>
            <a:r>
              <a:rPr lang="en-US" sz="3600" b="1" dirty="0">
                <a:latin typeface="Arial" panose="020B0604020202020204" pitchFamily="34" charset="0"/>
                <a:cs typeface="Arial" panose="020B0604020202020204" pitchFamily="34" charset="0"/>
              </a:rPr>
              <a:t> 40% din </a:t>
            </a:r>
            <a:r>
              <a:rPr lang="en-US" sz="3600" b="1" dirty="0" err="1">
                <a:latin typeface="Arial" panose="020B0604020202020204" pitchFamily="34" charset="0"/>
                <a:cs typeface="Arial" panose="020B0604020202020204" pitchFamily="34" charset="0"/>
              </a:rPr>
              <a:t>substanța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uscată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ceea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asigură</a:t>
            </a:r>
            <a:r>
              <a:rPr lang="en-US" sz="3600" b="1" dirty="0">
                <a:latin typeface="Arial" panose="020B0604020202020204" pitchFamily="34" charset="0"/>
                <a:cs typeface="Arial" panose="020B0604020202020204" pitchFamily="34" charset="0"/>
              </a:rPr>
              <a:t> o </a:t>
            </a:r>
            <a:r>
              <a:rPr lang="en-US" sz="3600" b="1" dirty="0" err="1">
                <a:latin typeface="Arial" panose="020B0604020202020204" pitchFamily="34" charset="0"/>
                <a:cs typeface="Arial" panose="020B0604020202020204" pitchFamily="34" charset="0"/>
              </a:rPr>
              <a:t>calitate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bună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și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resurse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energetice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ridicate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atunci</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când</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este</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utilizată</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în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nutriția</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animalelor</a:t>
            </a:r>
            <a:r>
              <a:rPr lang="en-US" sz="3600" b="1" dirty="0">
                <a:latin typeface="Arial" panose="020B0604020202020204" pitchFamily="34" charset="0"/>
                <a:cs typeface="Arial" panose="020B0604020202020204" pitchFamily="34" charset="0"/>
              </a:rPr>
              <a:t> (</a:t>
            </a:r>
            <a:r>
              <a:rPr lang="en-US" sz="36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Jezierny</a:t>
            </a:r>
            <a:r>
              <a:rPr lang="en-US"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o-RO"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și </a:t>
            </a:r>
            <a:r>
              <a:rPr lang="ro-RO" sz="36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colab</a:t>
            </a:r>
            <a:r>
              <a:rPr lang="en-US" sz="3600" b="1" i="1" dirty="0">
                <a:latin typeface="Arial" panose="020B0604020202020204" pitchFamily="34" charset="0"/>
                <a:cs typeface="Arial" panose="020B0604020202020204" pitchFamily="34" charset="0"/>
              </a:rPr>
              <a:t>., 2010</a:t>
            </a:r>
            <a:r>
              <a:rPr lang="en-US" sz="3600" b="1" dirty="0">
                <a:latin typeface="Arial" panose="020B0604020202020204" pitchFamily="34" charset="0"/>
                <a:cs typeface="Arial" panose="020B0604020202020204" pitchFamily="34" charset="0"/>
              </a:rPr>
              <a:t>).</a:t>
            </a:r>
            <a:endParaRPr lang="en-US" sz="3600" b="1" dirty="0">
              <a:latin typeface="Arial" panose="020B0604020202020204" pitchFamily="34" charset="0"/>
              <a:cs typeface="Arial" panose="020B0604020202020204" pitchFamily="34" charset="0"/>
            </a:endParaRPr>
          </a:p>
        </p:txBody>
      </p:sp>
      <p:sp>
        <p:nvSpPr>
          <p:cNvPr id="6" name="TextBox 5"/>
          <p:cNvSpPr txBox="1"/>
          <p:nvPr/>
        </p:nvSpPr>
        <p:spPr>
          <a:xfrm>
            <a:off x="3107883" y="7788475"/>
            <a:ext cx="28829855" cy="2923877"/>
          </a:xfrm>
          <a:prstGeom prst="rect">
            <a:avLst/>
          </a:prstGeom>
          <a:noFill/>
        </p:spPr>
        <p:txBody>
          <a:bodyPr wrap="square" rtlCol="0">
            <a:spAutoFit/>
          </a:bodyPr>
          <a:lstStyle/>
          <a:p>
            <a:pPr algn="r"/>
            <a:r>
              <a:rPr lang="en-US" sz="3600" b="1" dirty="0">
                <a:latin typeface="Arial" panose="020B0604020202020204" pitchFamily="34" charset="0"/>
                <a:ea typeface="Arial" panose="020B0604020202020204" pitchFamily="34" charset="0"/>
                <a:cs typeface="Arial" panose="020B0604020202020204" pitchFamily="34" charset="0"/>
              </a:rPr>
              <a:t>PANAITE Tatiana Dumitra</a:t>
            </a:r>
            <a:r>
              <a:rPr lang="en-US" sz="3600" b="1" baseline="30000" dirty="0">
                <a:latin typeface="Arial" panose="020B0604020202020204" pitchFamily="34" charset="0"/>
                <a:ea typeface="Arial" panose="020B0604020202020204" pitchFamily="34" charset="0"/>
                <a:cs typeface="Arial" panose="020B0604020202020204" pitchFamily="34" charset="0"/>
              </a:rPr>
              <a:t>1*</a:t>
            </a:r>
            <a:r>
              <a:rPr lang="en-US" sz="3600" b="1" dirty="0">
                <a:latin typeface="Arial" panose="020B0604020202020204" pitchFamily="34" charset="0"/>
                <a:ea typeface="Arial" panose="020B0604020202020204" pitchFamily="34" charset="0"/>
                <a:cs typeface="Arial" panose="020B0604020202020204" pitchFamily="34" charset="0"/>
              </a:rPr>
              <a:t>, CORNESCU Gabriela Maria</a:t>
            </a:r>
            <a:r>
              <a:rPr lang="en-US" sz="3600" b="1" baseline="30000" dirty="0">
                <a:latin typeface="Arial" panose="020B0604020202020204" pitchFamily="34" charset="0"/>
                <a:ea typeface="Arial" panose="020B0604020202020204" pitchFamily="34" charset="0"/>
                <a:cs typeface="Arial" panose="020B0604020202020204" pitchFamily="34" charset="0"/>
              </a:rPr>
              <a:t>1</a:t>
            </a:r>
            <a:r>
              <a:rPr lang="en-US" sz="3600" b="1" dirty="0">
                <a:latin typeface="Arial" panose="020B0604020202020204" pitchFamily="34" charset="0"/>
                <a:ea typeface="Arial" panose="020B0604020202020204" pitchFamily="34" charset="0"/>
                <a:cs typeface="Arial" panose="020B0604020202020204" pitchFamily="34" charset="0"/>
              </a:rPr>
              <a:t>, TURCU Raluca Paula</a:t>
            </a:r>
            <a:r>
              <a:rPr lang="en-US" sz="3600" b="1" baseline="30000" dirty="0">
                <a:latin typeface="Arial" panose="020B0604020202020204" pitchFamily="34" charset="0"/>
                <a:ea typeface="Arial" panose="020B0604020202020204" pitchFamily="34" charset="0"/>
                <a:cs typeface="Arial" panose="020B0604020202020204" pitchFamily="34" charset="0"/>
              </a:rPr>
              <a:t>2</a:t>
            </a:r>
            <a:r>
              <a:rPr lang="en-US" sz="3600" b="1" dirty="0">
                <a:latin typeface="Arial" panose="020B0604020202020204" pitchFamily="34" charset="0"/>
                <a:ea typeface="Arial" panose="020B0604020202020204" pitchFamily="34" charset="0"/>
                <a:cs typeface="Arial" panose="020B0604020202020204" pitchFamily="34" charset="0"/>
              </a:rPr>
              <a:t>, CIȘMILEANU Elena Ana</a:t>
            </a:r>
            <a:r>
              <a:rPr lang="en-US" sz="3600" b="1" baseline="30000" dirty="0">
                <a:latin typeface="Arial" panose="020B0604020202020204" pitchFamily="34" charset="0"/>
                <a:ea typeface="Arial" panose="020B0604020202020204" pitchFamily="34" charset="0"/>
                <a:cs typeface="Arial" panose="020B0604020202020204" pitchFamily="34" charset="0"/>
              </a:rPr>
              <a:t>1</a:t>
            </a:r>
            <a:endParaRPr lang="ro-RO" sz="3600" b="1" baseline="30000" dirty="0">
              <a:latin typeface="Arial" panose="020B0604020202020204" pitchFamily="34" charset="0"/>
              <a:ea typeface="Arial" panose="020B0604020202020204" pitchFamily="34" charset="0"/>
              <a:cs typeface="Arial" panose="020B0604020202020204" pitchFamily="34" charset="0"/>
            </a:endParaRPr>
          </a:p>
          <a:p>
            <a:pPr algn="r"/>
            <a:endParaRPr lang="ro-RO" sz="3600" b="1" dirty="0">
              <a:latin typeface="Arial" panose="020B0604020202020204" pitchFamily="34" charset="0"/>
              <a:ea typeface="Arial" panose="020B0604020202020204" pitchFamily="34" charset="0"/>
              <a:cs typeface="Arial" panose="020B0604020202020204" pitchFamily="34" charset="0"/>
            </a:endParaRPr>
          </a:p>
          <a:p>
            <a:pPr algn="r"/>
            <a:r>
              <a:rPr lang="ro-RO" sz="2800" baseline="30000" dirty="0">
                <a:latin typeface="Arial" panose="020B0604020202020204" pitchFamily="34" charset="0"/>
                <a:cs typeface="Arial" panose="020B0604020202020204" pitchFamily="34" charset="0"/>
              </a:rPr>
              <a:t>1</a:t>
            </a:r>
            <a:r>
              <a:rPr lang="ro-RO" sz="2800" dirty="0">
                <a:latin typeface="Arial" panose="020B0604020202020204" pitchFamily="34" charset="0"/>
                <a:cs typeface="Arial" panose="020B0604020202020204" pitchFamily="34" charset="0"/>
              </a:rPr>
              <a:t>Laboratorul de Fiziologia </a:t>
            </a:r>
            <a:r>
              <a:rPr lang="ro-RO" sz="2800" dirty="0" err="1">
                <a:latin typeface="Arial" panose="020B0604020202020204" pitchFamily="34" charset="0"/>
                <a:cs typeface="Arial" panose="020B0604020202020204" pitchFamily="34" charset="0"/>
              </a:rPr>
              <a:t>Nutritiei</a:t>
            </a:r>
            <a:r>
              <a:rPr lang="ro-RO" sz="2800" dirty="0">
                <a:latin typeface="Arial" panose="020B0604020202020204" pitchFamily="34" charset="0"/>
                <a:cs typeface="Arial" panose="020B0604020202020204" pitchFamily="34" charset="0"/>
              </a:rPr>
              <a:t> Animale, Institutul Național de Cercetare-Dezvoltare pentru Biologie si Nutriție Animala, Calea </a:t>
            </a:r>
            <a:r>
              <a:rPr lang="ro-RO" sz="2800" dirty="0" err="1">
                <a:latin typeface="Arial" panose="020B0604020202020204" pitchFamily="34" charset="0"/>
                <a:cs typeface="Arial" panose="020B0604020202020204" pitchFamily="34" charset="0"/>
              </a:rPr>
              <a:t>Bucuresti</a:t>
            </a:r>
            <a:r>
              <a:rPr lang="ro-RO" sz="2800" dirty="0">
                <a:latin typeface="Arial" panose="020B0604020202020204" pitchFamily="34" charset="0"/>
                <a:cs typeface="Arial" panose="020B0604020202020204" pitchFamily="34" charset="0"/>
              </a:rPr>
              <a:t> nr. 1, 077015, </a:t>
            </a:r>
            <a:r>
              <a:rPr lang="ro-RO" sz="2800" dirty="0" err="1">
                <a:latin typeface="Arial" panose="020B0604020202020204" pitchFamily="34" charset="0"/>
                <a:cs typeface="Arial" panose="020B0604020202020204" pitchFamily="34" charset="0"/>
              </a:rPr>
              <a:t>Balotesti</a:t>
            </a:r>
            <a:r>
              <a:rPr lang="ro-RO" sz="2800" dirty="0">
                <a:latin typeface="Arial" panose="020B0604020202020204" pitchFamily="34" charset="0"/>
                <a:cs typeface="Arial" panose="020B0604020202020204" pitchFamily="34" charset="0"/>
              </a:rPr>
              <a:t>, Romania;</a:t>
            </a:r>
            <a:endParaRPr lang="en-US" sz="2800" dirty="0">
              <a:latin typeface="Arial" panose="020B0604020202020204" pitchFamily="34" charset="0"/>
              <a:cs typeface="Arial" panose="020B0604020202020204" pitchFamily="34" charset="0"/>
            </a:endParaRPr>
          </a:p>
          <a:p>
            <a:pPr algn="r"/>
            <a:r>
              <a:rPr lang="ro-RO" sz="2800" baseline="30000" dirty="0">
                <a:latin typeface="Arial" panose="020B0604020202020204" pitchFamily="34" charset="0"/>
                <a:cs typeface="Arial" panose="020B0604020202020204" pitchFamily="34" charset="0"/>
              </a:rPr>
              <a:t>2</a:t>
            </a:r>
            <a:r>
              <a:rPr lang="ro-RO" sz="2800" dirty="0">
                <a:latin typeface="Arial" panose="020B0604020202020204" pitchFamily="34" charset="0"/>
                <a:cs typeface="Arial" panose="020B0604020202020204" pitchFamily="34" charset="0"/>
              </a:rPr>
              <a:t>Laboratorul de Calitate a Furajelor si Produselor de Origine Animala, Institutul Național de Cercetare-Dezvoltare pentru Biologie si Nutriție Animala, Calea </a:t>
            </a:r>
            <a:r>
              <a:rPr lang="ro-RO" sz="2800" dirty="0" err="1">
                <a:latin typeface="Arial" panose="020B0604020202020204" pitchFamily="34" charset="0"/>
                <a:cs typeface="Arial" panose="020B0604020202020204" pitchFamily="34" charset="0"/>
              </a:rPr>
              <a:t>Bucuresti</a:t>
            </a:r>
            <a:r>
              <a:rPr lang="ro-RO" sz="2800" dirty="0">
                <a:latin typeface="Arial" panose="020B0604020202020204" pitchFamily="34" charset="0"/>
                <a:cs typeface="Arial" panose="020B0604020202020204" pitchFamily="34" charset="0"/>
              </a:rPr>
              <a:t> nr. 1, 077015, </a:t>
            </a:r>
            <a:r>
              <a:rPr lang="ro-RO" sz="2800" dirty="0" err="1">
                <a:latin typeface="Arial" panose="020B0604020202020204" pitchFamily="34" charset="0"/>
                <a:cs typeface="Arial" panose="020B0604020202020204" pitchFamily="34" charset="0"/>
              </a:rPr>
              <a:t>Balotesti</a:t>
            </a:r>
            <a:r>
              <a:rPr lang="ro-RO" sz="2800" dirty="0">
                <a:latin typeface="Arial" panose="020B0604020202020204" pitchFamily="34" charset="0"/>
                <a:cs typeface="Arial" panose="020B0604020202020204" pitchFamily="34" charset="0"/>
              </a:rPr>
              <a:t>, Romania</a:t>
            </a:r>
            <a:endParaRPr lang="en-US" sz="2800" dirty="0">
              <a:latin typeface="Arial" panose="020B0604020202020204" pitchFamily="34" charset="0"/>
              <a:cs typeface="Arial" panose="020B0604020202020204" pitchFamily="34" charset="0"/>
            </a:endParaRPr>
          </a:p>
          <a:p>
            <a:pPr algn="r"/>
            <a:r>
              <a:rPr lang="en-GB" sz="2800" dirty="0">
                <a:latin typeface="Arial" panose="020B0604020202020204" pitchFamily="34" charset="0"/>
                <a:cs typeface="Arial" panose="020B0604020202020204" pitchFamily="34" charset="0"/>
              </a:rPr>
              <a:t>*Corresponding author e-mail</a:t>
            </a:r>
            <a:r>
              <a:rPr lang="ro-RO" sz="2800" dirty="0">
                <a:latin typeface="Arial" panose="020B0604020202020204" pitchFamily="34" charset="0"/>
                <a:cs typeface="Arial" panose="020B0604020202020204" pitchFamily="34" charset="0"/>
              </a:rPr>
              <a:t>: </a:t>
            </a:r>
            <a:r>
              <a:rPr lang="ro-RO" sz="2800" b="1" dirty="0">
                <a:latin typeface="Arial" panose="020B0604020202020204" pitchFamily="34" charset="0"/>
                <a:cs typeface="Arial" panose="020B0604020202020204" pitchFamily="34" charset="0"/>
                <a:hlinkClick r:id="rId7"/>
              </a:rPr>
              <a:t>tatiana.panaite@ibna.ro</a:t>
            </a:r>
            <a:endParaRPr lang="ro-RO" sz="2800" b="1" i="1" dirty="0">
              <a:latin typeface="Arial" panose="020B0604020202020204" pitchFamily="34" charset="0"/>
              <a:ea typeface="Arial" panose="020B0604020202020204" pitchFamily="34" charset="0"/>
              <a:cs typeface="Arial" panose="020B0604020202020204" pitchFamily="34" charset="0"/>
            </a:endParaRPr>
          </a:p>
        </p:txBody>
      </p:sp>
      <p:grpSp>
        <p:nvGrpSpPr>
          <p:cNvPr id="8" name="Group 7"/>
          <p:cNvGrpSpPr/>
          <p:nvPr/>
        </p:nvGrpSpPr>
        <p:grpSpPr>
          <a:xfrm>
            <a:off x="406401" y="15639679"/>
            <a:ext cx="15967739" cy="9948883"/>
            <a:chOff x="723108" y="15815693"/>
            <a:chExt cx="16181300" cy="9948883"/>
          </a:xfrm>
        </p:grpSpPr>
        <p:graphicFrame>
          <p:nvGraphicFramePr>
            <p:cNvPr id="10" name="Diagram 9"/>
            <p:cNvGraphicFramePr/>
            <p:nvPr/>
          </p:nvGraphicFramePr>
          <p:xfrm>
            <a:off x="4656326" y="16944975"/>
            <a:ext cx="5818505" cy="85667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Left Brace 12"/>
            <p:cNvSpPr/>
            <p:nvPr/>
          </p:nvSpPr>
          <p:spPr>
            <a:xfrm>
              <a:off x="3211923" y="18443383"/>
              <a:ext cx="1230488" cy="681848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ysClr val="windowText" lastClr="000000"/>
                </a:solidFill>
              </a:endParaRPr>
            </a:p>
          </p:txBody>
        </p:sp>
        <p:sp>
          <p:nvSpPr>
            <p:cNvPr id="23" name="Scroll: Vertical 22"/>
            <p:cNvSpPr/>
            <p:nvPr/>
          </p:nvSpPr>
          <p:spPr>
            <a:xfrm>
              <a:off x="723108" y="19891178"/>
              <a:ext cx="3229172" cy="3668889"/>
            </a:xfrm>
            <a:prstGeom prst="verticalScroll">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Animale de ferma</a:t>
              </a:r>
              <a:endParaRPr lang="en-US"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27" name="Group 26"/>
            <p:cNvGrpSpPr/>
            <p:nvPr/>
          </p:nvGrpSpPr>
          <p:grpSpPr>
            <a:xfrm>
              <a:off x="11615905" y="15815693"/>
              <a:ext cx="5288503" cy="9948883"/>
              <a:chOff x="10658633" y="15815693"/>
              <a:chExt cx="5288503" cy="9948883"/>
            </a:xfrm>
          </p:grpSpPr>
          <p:pic>
            <p:nvPicPr>
              <p:cNvPr id="29" name="Picture 28"/>
              <p:cNvPicPr>
                <a:picLocks noChangeAspect="1"/>
              </p:cNvPicPr>
              <p:nvPr/>
            </p:nvPicPr>
            <p:blipFill>
              <a:blip r:embed="rId13"/>
              <a:stretch>
                <a:fillRect/>
              </a:stretch>
            </p:blipFill>
            <p:spPr>
              <a:xfrm>
                <a:off x="10995649" y="15815693"/>
                <a:ext cx="4378216" cy="3890029"/>
              </a:xfrm>
              <a:prstGeom prst="ellipse">
                <a:avLst/>
              </a:prstGeom>
              <a:ln>
                <a:noFill/>
              </a:ln>
              <a:effectLst>
                <a:softEdge rad="112500"/>
              </a:effectLst>
            </p:spPr>
          </p:pic>
          <p:pic>
            <p:nvPicPr>
              <p:cNvPr id="31" name="Picture 30"/>
              <p:cNvPicPr>
                <a:picLocks noChangeAspect="1"/>
              </p:cNvPicPr>
              <p:nvPr/>
            </p:nvPicPr>
            <p:blipFill>
              <a:blip r:embed="rId14"/>
              <a:stretch>
                <a:fillRect/>
              </a:stretch>
            </p:blipFill>
            <p:spPr>
              <a:xfrm>
                <a:off x="10658633" y="19194220"/>
                <a:ext cx="5288503" cy="3524787"/>
              </a:xfrm>
              <a:prstGeom prst="ellipse">
                <a:avLst/>
              </a:prstGeom>
              <a:ln>
                <a:noFill/>
              </a:ln>
              <a:effectLst>
                <a:softEdge rad="112500"/>
              </a:effectLst>
            </p:spPr>
          </p:pic>
          <p:pic>
            <p:nvPicPr>
              <p:cNvPr id="32" name="Picture 31"/>
              <p:cNvPicPr>
                <a:picLocks noChangeAspect="1"/>
              </p:cNvPicPr>
              <p:nvPr/>
            </p:nvPicPr>
            <p:blipFill>
              <a:blip r:embed="rId15"/>
              <a:stretch>
                <a:fillRect/>
              </a:stretch>
            </p:blipFill>
            <p:spPr>
              <a:xfrm>
                <a:off x="11283810" y="22617853"/>
                <a:ext cx="4280604" cy="3146723"/>
              </a:xfrm>
              <a:prstGeom prst="rect">
                <a:avLst/>
              </a:prstGeom>
            </p:spPr>
          </p:pic>
        </p:grpSp>
        <p:sp>
          <p:nvSpPr>
            <p:cNvPr id="28" name="Right Brace 27"/>
            <p:cNvSpPr/>
            <p:nvPr/>
          </p:nvSpPr>
          <p:spPr>
            <a:xfrm>
              <a:off x="10553700" y="18443383"/>
              <a:ext cx="983336" cy="681848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 name="TextBox 32"/>
          <p:cNvSpPr txBox="1"/>
          <p:nvPr/>
        </p:nvSpPr>
        <p:spPr>
          <a:xfrm>
            <a:off x="489728" y="15892788"/>
            <a:ext cx="6064310" cy="707886"/>
          </a:xfrm>
          <a:prstGeom prst="rect">
            <a:avLst/>
          </a:prstGeom>
          <a:solidFill>
            <a:schemeClr val="accent1">
              <a:lumMod val="20000"/>
              <a:lumOff val="80000"/>
            </a:schemeClr>
          </a:solidFill>
        </p:spPr>
        <p:txBody>
          <a:bodyPr wrap="square" rtlCol="0">
            <a:spAutoFit/>
          </a:bodyPr>
          <a:lstStyle/>
          <a:p>
            <a:r>
              <a:rPr lang="ro-RO" sz="4000" b="1"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MATERIAL ŞI METODĂ</a:t>
            </a:r>
            <a:r>
              <a:rPr lang="en-GB" sz="3600" b="1" dirty="0">
                <a:latin typeface="Arial" panose="020B0604020202020204" pitchFamily="34" charset="0"/>
                <a:cs typeface="Arial" panose="020B0604020202020204" pitchFamily="34" charset="0"/>
              </a:rPr>
              <a:t> </a:t>
            </a:r>
            <a:endParaRPr lang="ro-RO" sz="3600" b="1" dirty="0">
              <a:latin typeface="Arial" panose="020B0604020202020204" pitchFamily="34" charset="0"/>
              <a:cs typeface="Arial" panose="020B0604020202020204" pitchFamily="34" charset="0"/>
            </a:endParaRPr>
          </a:p>
        </p:txBody>
      </p:sp>
      <p:sp>
        <p:nvSpPr>
          <p:cNvPr id="35" name="TextBox 34"/>
          <p:cNvSpPr txBox="1"/>
          <p:nvPr/>
        </p:nvSpPr>
        <p:spPr>
          <a:xfrm>
            <a:off x="1922648" y="36766687"/>
            <a:ext cx="29040338" cy="1846659"/>
          </a:xfrm>
          <a:prstGeom prst="rect">
            <a:avLst/>
          </a:prstGeom>
          <a:solidFill>
            <a:schemeClr val="accent1">
              <a:lumMod val="20000"/>
              <a:lumOff val="80000"/>
            </a:schemeClr>
          </a:solidFill>
          <a:ln>
            <a:solidFill>
              <a:srgbClr val="FF0000"/>
            </a:solidFill>
          </a:ln>
        </p:spPr>
        <p:txBody>
          <a:bodyPr wrap="square">
            <a:spAutoFit/>
          </a:bodyPr>
          <a:lstStyle/>
          <a:p>
            <a:pPr algn="ct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Mazărea</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Pisum sativum</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poate</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fi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utilizată</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eficient</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ca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sursă</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alternativă</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de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proteină</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în</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alimentația</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animalelor</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de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fermă</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fără</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afecta</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performanțele</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productive.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Totodată</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includerea</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acesteia</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în</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rații</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îmbunătățește</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profilul</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lipidic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și</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valoarea</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nutrițională</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ouălor</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cărnii</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și</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laptelui</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contribuind</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la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obținerea</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unor</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produse</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cu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beneficii</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sporite</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pentru</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sănătatea</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8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consumatorului</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TextBox 35"/>
          <p:cNvSpPr txBox="1"/>
          <p:nvPr/>
        </p:nvSpPr>
        <p:spPr>
          <a:xfrm>
            <a:off x="3193859" y="38891611"/>
            <a:ext cx="25891489" cy="646331"/>
          </a:xfrm>
          <a:prstGeom prst="rect">
            <a:avLst/>
          </a:prstGeom>
          <a:solidFill>
            <a:schemeClr val="bg1">
              <a:lumMod val="95000"/>
            </a:schemeClr>
          </a:solidFill>
          <a:ln>
            <a:solidFill>
              <a:srgbClr val="FF0000"/>
            </a:solidFill>
          </a:ln>
        </p:spPr>
        <p:txBody>
          <a:bodyPr wrap="square">
            <a:spAutoFit/>
          </a:bodyPr>
          <a:lstStyle/>
          <a:p>
            <a:r>
              <a:rPr lang="ro-RO"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Această cercetare a fost finanțată de Ministerul Cercetării, Inovării și Digitalizării, Programul Național PN 23 20-01.01</a:t>
            </a: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7" name="TextBox 36"/>
          <p:cNvSpPr txBox="1"/>
          <p:nvPr/>
        </p:nvSpPr>
        <p:spPr>
          <a:xfrm>
            <a:off x="15404197" y="36029290"/>
            <a:ext cx="3394166" cy="705875"/>
          </a:xfrm>
          <a:prstGeom prst="rect">
            <a:avLst/>
          </a:prstGeom>
          <a:solidFill>
            <a:schemeClr val="accent1">
              <a:lumMod val="20000"/>
              <a:lumOff val="80000"/>
            </a:schemeClr>
          </a:solidFill>
          <a:ln>
            <a:solidFill>
              <a:srgbClr val="FF0000"/>
            </a:solidFill>
          </a:ln>
        </p:spPr>
        <p:txBody>
          <a:bodyPr wrap="square">
            <a:spAutoFit/>
          </a:bodyPr>
          <a:lstStyle/>
          <a:p>
            <a:r>
              <a:rPr lang="en-US" sz="4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a:t>
            </a:r>
            <a:r>
              <a:rPr lang="ro-RO" sz="40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Zii</a:t>
            </a:r>
            <a:r>
              <a:rPr lang="ro-RO" sz="4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4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8" name="Oval 37"/>
          <p:cNvSpPr/>
          <p:nvPr/>
        </p:nvSpPr>
        <p:spPr>
          <a:xfrm>
            <a:off x="2069433" y="33699418"/>
            <a:ext cx="467638" cy="24209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2615718" y="33663245"/>
            <a:ext cx="467638" cy="24209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569328" y="33681332"/>
            <a:ext cx="467638" cy="24209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47434" y="33651106"/>
            <a:ext cx="467638" cy="24209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998548" y="33893197"/>
            <a:ext cx="467638" cy="24209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407402" y="33931546"/>
            <a:ext cx="467638" cy="24209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2742004" y="32178470"/>
            <a:ext cx="398961" cy="245097"/>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3315410" y="31851139"/>
            <a:ext cx="398961" cy="245097"/>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5839153" y="31529591"/>
            <a:ext cx="398961" cy="245097"/>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8152739" y="31890877"/>
            <a:ext cx="782425" cy="1475295"/>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7375439" y="33699417"/>
            <a:ext cx="353506" cy="224005"/>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7881345" y="33681331"/>
            <a:ext cx="353506" cy="224005"/>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allout: Down Arrow 33"/>
          <p:cNvSpPr/>
          <p:nvPr/>
        </p:nvSpPr>
        <p:spPr>
          <a:xfrm>
            <a:off x="624726" y="26379374"/>
            <a:ext cx="31175245" cy="1600293"/>
          </a:xfrm>
          <a:prstGeom prst="downArrowCallout">
            <a:avLst>
              <a:gd name="adj1" fmla="val 23288"/>
              <a:gd name="adj2" fmla="val 25000"/>
              <a:gd name="adj3" fmla="val 25000"/>
              <a:gd name="adj4" fmla="val 57012"/>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a:off x="2889" y="5900769"/>
            <a:ext cx="32396398" cy="0"/>
          </a:xfrm>
          <a:prstGeom prst="line">
            <a:avLst/>
          </a:prstGeom>
          <a:ln w="1270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91897" y="6550353"/>
            <a:ext cx="28776840" cy="1014730"/>
          </a:xfrm>
          <a:prstGeom prst="rect">
            <a:avLst/>
          </a:prstGeom>
          <a:noFill/>
        </p:spPr>
        <p:txBody>
          <a:bodyPr wrap="square" rtlCol="0">
            <a:spAutoFit/>
          </a:bodyPr>
          <a:lstStyle/>
          <a:p>
            <a:pPr algn="ctr"/>
            <a:r>
              <a:rPr lang="en-US" sz="6000" b="1" dirty="0">
                <a:latin typeface="Arial" panose="020B0604020202020204" pitchFamily="34" charset="0"/>
                <a:ea typeface="Arial" panose="020B0604020202020204" pitchFamily="34" charset="0"/>
                <a:cs typeface="Arial" panose="020B0604020202020204" pitchFamily="34" charset="0"/>
              </a:rPr>
              <a:t>PEAS, AN ALTERNATIVE SOURCE OF PROTEIN IN ANIMAL FARM NUTRITION</a:t>
            </a:r>
            <a:endParaRPr lang="en-US" sz="6000" b="1"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19" name="TextBox 18"/>
          <p:cNvSpPr txBox="1"/>
          <p:nvPr/>
        </p:nvSpPr>
        <p:spPr>
          <a:xfrm>
            <a:off x="2100719" y="7865017"/>
            <a:ext cx="28359195" cy="2491740"/>
          </a:xfrm>
          <a:prstGeom prst="rect">
            <a:avLst/>
          </a:prstGeom>
          <a:noFill/>
        </p:spPr>
        <p:txBody>
          <a:bodyPr wrap="square" rtlCol="0">
            <a:spAutoFit/>
          </a:bodyPr>
          <a:lstStyle/>
          <a:p>
            <a:pPr algn="r"/>
            <a:r>
              <a:rPr lang="en-US" sz="3600" b="1" dirty="0">
                <a:latin typeface="Arial" panose="020B0604020202020204" pitchFamily="34" charset="0"/>
                <a:ea typeface="Arial" panose="020B0604020202020204" pitchFamily="34" charset="0"/>
                <a:cs typeface="Arial" panose="020B0604020202020204" pitchFamily="34" charset="0"/>
              </a:rPr>
              <a:t>PANAITE Tatiana Dumitra</a:t>
            </a:r>
            <a:r>
              <a:rPr lang="en-US" sz="3600" b="1" baseline="30000" dirty="0">
                <a:latin typeface="Arial" panose="020B0604020202020204" pitchFamily="34" charset="0"/>
                <a:ea typeface="Arial" panose="020B0604020202020204" pitchFamily="34" charset="0"/>
                <a:cs typeface="Arial" panose="020B0604020202020204" pitchFamily="34" charset="0"/>
              </a:rPr>
              <a:t>1*</a:t>
            </a:r>
            <a:r>
              <a:rPr lang="en-US" sz="3600" b="1" dirty="0">
                <a:latin typeface="Arial" panose="020B0604020202020204" pitchFamily="34" charset="0"/>
                <a:ea typeface="Arial" panose="020B0604020202020204" pitchFamily="34" charset="0"/>
                <a:cs typeface="Arial" panose="020B0604020202020204" pitchFamily="34" charset="0"/>
              </a:rPr>
              <a:t>, CORNESCU Gabriela Maria</a:t>
            </a:r>
            <a:r>
              <a:rPr lang="en-US" sz="3600" b="1" baseline="30000" dirty="0">
                <a:latin typeface="Arial" panose="020B0604020202020204" pitchFamily="34" charset="0"/>
                <a:ea typeface="Arial" panose="020B0604020202020204" pitchFamily="34" charset="0"/>
                <a:cs typeface="Arial" panose="020B0604020202020204" pitchFamily="34" charset="0"/>
              </a:rPr>
              <a:t>1</a:t>
            </a:r>
            <a:r>
              <a:rPr lang="en-US" sz="3600" b="1" dirty="0">
                <a:latin typeface="Arial" panose="020B0604020202020204" pitchFamily="34" charset="0"/>
                <a:ea typeface="Arial" panose="020B0604020202020204" pitchFamily="34" charset="0"/>
                <a:cs typeface="Arial" panose="020B0604020202020204" pitchFamily="34" charset="0"/>
              </a:rPr>
              <a:t>, TURCU Raluca Paula</a:t>
            </a:r>
            <a:r>
              <a:rPr lang="en-US" sz="3600" b="1" baseline="30000" dirty="0">
                <a:latin typeface="Arial" panose="020B0604020202020204" pitchFamily="34" charset="0"/>
                <a:ea typeface="Arial" panose="020B0604020202020204" pitchFamily="34" charset="0"/>
                <a:cs typeface="Arial" panose="020B0604020202020204" pitchFamily="34" charset="0"/>
              </a:rPr>
              <a:t>2</a:t>
            </a:r>
            <a:r>
              <a:rPr lang="en-US" sz="3600" b="1" dirty="0">
                <a:latin typeface="Arial" panose="020B0604020202020204" pitchFamily="34" charset="0"/>
                <a:ea typeface="Arial" panose="020B0604020202020204" pitchFamily="34" charset="0"/>
                <a:cs typeface="Arial" panose="020B0604020202020204" pitchFamily="34" charset="0"/>
              </a:rPr>
              <a:t>, CIȘMILEANU Elena Ana</a:t>
            </a:r>
            <a:r>
              <a:rPr lang="en-US" sz="3600" b="1" baseline="30000" dirty="0">
                <a:latin typeface="Arial" panose="020B0604020202020204" pitchFamily="34" charset="0"/>
                <a:ea typeface="Arial" panose="020B0604020202020204" pitchFamily="34" charset="0"/>
                <a:cs typeface="Arial" panose="020B0604020202020204" pitchFamily="34" charset="0"/>
              </a:rPr>
              <a:t>1</a:t>
            </a:r>
            <a:endParaRPr lang="ro-RO" sz="3600" b="1" baseline="30000" dirty="0">
              <a:latin typeface="Arial" panose="020B0604020202020204" pitchFamily="34" charset="0"/>
              <a:ea typeface="Arial" panose="020B0604020202020204" pitchFamily="34" charset="0"/>
              <a:cs typeface="Arial" panose="020B0604020202020204" pitchFamily="34" charset="0"/>
            </a:endParaRPr>
          </a:p>
          <a:p>
            <a:pPr algn="r"/>
            <a:endParaRPr lang="ro-RO" sz="3600" b="1" dirty="0">
              <a:latin typeface="Arial" panose="020B0604020202020204" pitchFamily="34" charset="0"/>
              <a:ea typeface="Arial" panose="020B0604020202020204" pitchFamily="34" charset="0"/>
              <a:cs typeface="Arial" panose="020B0604020202020204" pitchFamily="34" charset="0"/>
            </a:endParaRPr>
          </a:p>
          <a:p>
            <a:pPr algn="r"/>
            <a:r>
              <a:rPr lang="ro-RO" sz="2800" baseline="30000" dirty="0">
                <a:latin typeface="Arial" panose="020B0604020202020204" pitchFamily="34" charset="0"/>
                <a:cs typeface="Arial" panose="020B0604020202020204" pitchFamily="34" charset="0"/>
              </a:rPr>
              <a:t>1</a:t>
            </a:r>
            <a:r>
              <a:rPr lang="ro-RO" sz="2800" dirty="0">
                <a:latin typeface="Arial" panose="020B0604020202020204" pitchFamily="34" charset="0"/>
                <a:cs typeface="Arial" panose="020B0604020202020204" pitchFamily="34" charset="0"/>
              </a:rPr>
              <a:t>Laboratory of Animal </a:t>
            </a:r>
            <a:r>
              <a:rPr lang="ro-RO" sz="2800" dirty="0" err="1">
                <a:latin typeface="Arial" panose="020B0604020202020204" pitchFamily="34" charset="0"/>
                <a:cs typeface="Arial" panose="020B0604020202020204" pitchFamily="34" charset="0"/>
              </a:rPr>
              <a:t>Nutrition</a:t>
            </a:r>
            <a:r>
              <a:rPr lang="ro-RO" sz="2800" dirty="0">
                <a:latin typeface="Arial" panose="020B0604020202020204" pitchFamily="34" charset="0"/>
                <a:cs typeface="Arial" panose="020B0604020202020204" pitchFamily="34" charset="0"/>
              </a:rPr>
              <a:t> </a:t>
            </a:r>
            <a:r>
              <a:rPr lang="ro-RO" sz="2800" dirty="0" err="1">
                <a:latin typeface="Arial" panose="020B0604020202020204" pitchFamily="34" charset="0"/>
                <a:cs typeface="Arial" panose="020B0604020202020204" pitchFamily="34" charset="0"/>
              </a:rPr>
              <a:t>Physiology</a:t>
            </a:r>
            <a:r>
              <a:rPr lang="ro-RO" sz="2800" dirty="0">
                <a:latin typeface="Arial" panose="020B0604020202020204" pitchFamily="34" charset="0"/>
                <a:cs typeface="Arial" panose="020B0604020202020204" pitchFamily="34" charset="0"/>
              </a:rPr>
              <a:t>, National </a:t>
            </a:r>
            <a:r>
              <a:rPr lang="ro-RO" sz="2800" dirty="0" err="1">
                <a:latin typeface="Arial" panose="020B0604020202020204" pitchFamily="34" charset="0"/>
                <a:cs typeface="Arial" panose="020B0604020202020204" pitchFamily="34" charset="0"/>
              </a:rPr>
              <a:t>Research-Development</a:t>
            </a:r>
            <a:r>
              <a:rPr lang="ro-RO" sz="2800" dirty="0">
                <a:latin typeface="Arial" panose="020B0604020202020204" pitchFamily="34" charset="0"/>
                <a:cs typeface="Arial" panose="020B0604020202020204" pitchFamily="34" charset="0"/>
              </a:rPr>
              <a:t> Institute for Animal </a:t>
            </a:r>
            <a:r>
              <a:rPr lang="ro-RO" sz="2800" dirty="0" err="1">
                <a:latin typeface="Arial" panose="020B0604020202020204" pitchFamily="34" charset="0"/>
                <a:cs typeface="Arial" panose="020B0604020202020204" pitchFamily="34" charset="0"/>
              </a:rPr>
              <a:t>Biology</a:t>
            </a:r>
            <a:r>
              <a:rPr lang="ro-RO" sz="2800" dirty="0">
                <a:latin typeface="Arial" panose="020B0604020202020204" pitchFamily="34" charset="0"/>
                <a:cs typeface="Arial" panose="020B0604020202020204" pitchFamily="34" charset="0"/>
              </a:rPr>
              <a:t> </a:t>
            </a:r>
            <a:r>
              <a:rPr lang="ro-RO" sz="2800" dirty="0" err="1">
                <a:latin typeface="Arial" panose="020B0604020202020204" pitchFamily="34" charset="0"/>
                <a:cs typeface="Arial" panose="020B0604020202020204" pitchFamily="34" charset="0"/>
              </a:rPr>
              <a:t>and</a:t>
            </a:r>
            <a:r>
              <a:rPr lang="ro-RO" sz="2800" dirty="0">
                <a:latin typeface="Arial" panose="020B0604020202020204" pitchFamily="34" charset="0"/>
                <a:cs typeface="Arial" panose="020B0604020202020204" pitchFamily="34" charset="0"/>
              </a:rPr>
              <a:t> </a:t>
            </a:r>
            <a:r>
              <a:rPr lang="ro-RO" sz="2800" dirty="0" err="1">
                <a:latin typeface="Arial" panose="020B0604020202020204" pitchFamily="34" charset="0"/>
                <a:cs typeface="Arial" panose="020B0604020202020204" pitchFamily="34" charset="0"/>
              </a:rPr>
              <a:t>Nutrition</a:t>
            </a:r>
            <a:r>
              <a:rPr lang="ro-RO" sz="2800" dirty="0">
                <a:latin typeface="Arial" panose="020B0604020202020204" pitchFamily="34" charset="0"/>
                <a:cs typeface="Arial" panose="020B0604020202020204" pitchFamily="34" charset="0"/>
              </a:rPr>
              <a:t>, 1 Calea </a:t>
            </a:r>
            <a:r>
              <a:rPr lang="ro-RO" sz="2800" dirty="0" err="1">
                <a:latin typeface="Arial" panose="020B0604020202020204" pitchFamily="34" charset="0"/>
                <a:cs typeface="Arial" panose="020B0604020202020204" pitchFamily="34" charset="0"/>
              </a:rPr>
              <a:t>Bucuresti</a:t>
            </a:r>
            <a:r>
              <a:rPr lang="ro-RO" sz="2800" dirty="0">
                <a:latin typeface="Arial" panose="020B0604020202020204" pitchFamily="34" charset="0"/>
                <a:cs typeface="Arial" panose="020B0604020202020204" pitchFamily="34" charset="0"/>
              </a:rPr>
              <a:t>, 077015 </a:t>
            </a:r>
            <a:r>
              <a:rPr lang="ro-RO" sz="2800" dirty="0" err="1">
                <a:latin typeface="Arial" panose="020B0604020202020204" pitchFamily="34" charset="0"/>
                <a:cs typeface="Arial" panose="020B0604020202020204" pitchFamily="34" charset="0"/>
              </a:rPr>
              <a:t>Balotesti</a:t>
            </a:r>
            <a:r>
              <a:rPr lang="ro-RO" sz="2800" dirty="0">
                <a:latin typeface="Arial" panose="020B0604020202020204" pitchFamily="34" charset="0"/>
                <a:cs typeface="Arial" panose="020B0604020202020204" pitchFamily="34" charset="0"/>
              </a:rPr>
              <a:t>, Romania;</a:t>
            </a:r>
            <a:endParaRPr lang="en-US" sz="2800" dirty="0">
              <a:latin typeface="Arial" panose="020B0604020202020204" pitchFamily="34" charset="0"/>
              <a:cs typeface="Arial" panose="020B0604020202020204" pitchFamily="34" charset="0"/>
            </a:endParaRPr>
          </a:p>
          <a:p>
            <a:pPr algn="r"/>
            <a:r>
              <a:rPr lang="ro-RO" sz="2800" baseline="30000" dirty="0">
                <a:latin typeface="Arial" panose="020B0604020202020204" pitchFamily="34" charset="0"/>
                <a:cs typeface="Arial" panose="020B0604020202020204" pitchFamily="34" charset="0"/>
              </a:rPr>
              <a:t>2</a:t>
            </a:r>
            <a:r>
              <a:rPr lang="ro-RO" sz="2800" dirty="0">
                <a:latin typeface="Arial" panose="020B0604020202020204" pitchFamily="34" charset="0"/>
                <a:cs typeface="Arial" panose="020B0604020202020204" pitchFamily="34" charset="0"/>
              </a:rPr>
              <a:t>Laboratory of </a:t>
            </a:r>
            <a:r>
              <a:rPr lang="ro-RO" sz="2800" dirty="0" err="1">
                <a:latin typeface="Arial" panose="020B0604020202020204" pitchFamily="34" charset="0"/>
                <a:cs typeface="Arial" panose="020B0604020202020204" pitchFamily="34" charset="0"/>
              </a:rPr>
              <a:t>Feed</a:t>
            </a:r>
            <a:r>
              <a:rPr lang="ro-RO" sz="2800" dirty="0">
                <a:latin typeface="Arial" panose="020B0604020202020204" pitchFamily="34" charset="0"/>
                <a:cs typeface="Arial" panose="020B0604020202020204" pitchFamily="34" charset="0"/>
              </a:rPr>
              <a:t> </a:t>
            </a:r>
            <a:r>
              <a:rPr lang="ro-RO" sz="2800" dirty="0" err="1">
                <a:latin typeface="Arial" panose="020B0604020202020204" pitchFamily="34" charset="0"/>
                <a:cs typeface="Arial" panose="020B0604020202020204" pitchFamily="34" charset="0"/>
              </a:rPr>
              <a:t>and</a:t>
            </a:r>
            <a:r>
              <a:rPr lang="ro-RO" sz="2800" dirty="0">
                <a:latin typeface="Arial" panose="020B0604020202020204" pitchFamily="34" charset="0"/>
                <a:cs typeface="Arial" panose="020B0604020202020204" pitchFamily="34" charset="0"/>
              </a:rPr>
              <a:t> </a:t>
            </a:r>
            <a:r>
              <a:rPr lang="ro-RO" sz="2800" dirty="0" err="1">
                <a:latin typeface="Arial" panose="020B0604020202020204" pitchFamily="34" charset="0"/>
                <a:cs typeface="Arial" panose="020B0604020202020204" pitchFamily="34" charset="0"/>
              </a:rPr>
              <a:t>Food</a:t>
            </a:r>
            <a:r>
              <a:rPr lang="ro-RO" sz="2800" dirty="0">
                <a:latin typeface="Arial" panose="020B0604020202020204" pitchFamily="34" charset="0"/>
                <a:cs typeface="Arial" panose="020B0604020202020204" pitchFamily="34" charset="0"/>
              </a:rPr>
              <a:t> Quality, National </a:t>
            </a:r>
            <a:r>
              <a:rPr lang="ro-RO" sz="2800" dirty="0" err="1">
                <a:latin typeface="Arial" panose="020B0604020202020204" pitchFamily="34" charset="0"/>
                <a:cs typeface="Arial" panose="020B0604020202020204" pitchFamily="34" charset="0"/>
              </a:rPr>
              <a:t>Research-Development</a:t>
            </a:r>
            <a:r>
              <a:rPr lang="ro-RO" sz="2800" dirty="0">
                <a:latin typeface="Arial" panose="020B0604020202020204" pitchFamily="34" charset="0"/>
                <a:cs typeface="Arial" panose="020B0604020202020204" pitchFamily="34" charset="0"/>
              </a:rPr>
              <a:t> Institute for Animal </a:t>
            </a:r>
            <a:r>
              <a:rPr lang="ro-RO" sz="2800" dirty="0" err="1">
                <a:latin typeface="Arial" panose="020B0604020202020204" pitchFamily="34" charset="0"/>
                <a:cs typeface="Arial" panose="020B0604020202020204" pitchFamily="34" charset="0"/>
              </a:rPr>
              <a:t>Biology</a:t>
            </a:r>
            <a:r>
              <a:rPr lang="ro-RO" sz="2800" dirty="0">
                <a:latin typeface="Arial" panose="020B0604020202020204" pitchFamily="34" charset="0"/>
                <a:cs typeface="Arial" panose="020B0604020202020204" pitchFamily="34" charset="0"/>
              </a:rPr>
              <a:t> </a:t>
            </a:r>
            <a:r>
              <a:rPr lang="ro-RO" sz="2800" dirty="0" err="1">
                <a:latin typeface="Arial" panose="020B0604020202020204" pitchFamily="34" charset="0"/>
                <a:cs typeface="Arial" panose="020B0604020202020204" pitchFamily="34" charset="0"/>
              </a:rPr>
              <a:t>and</a:t>
            </a:r>
            <a:r>
              <a:rPr lang="ro-RO" sz="2800" dirty="0">
                <a:latin typeface="Arial" panose="020B0604020202020204" pitchFamily="34" charset="0"/>
                <a:cs typeface="Arial" panose="020B0604020202020204" pitchFamily="34" charset="0"/>
              </a:rPr>
              <a:t> </a:t>
            </a:r>
            <a:r>
              <a:rPr lang="ro-RO" sz="2800" dirty="0" err="1">
                <a:latin typeface="Arial" panose="020B0604020202020204" pitchFamily="34" charset="0"/>
                <a:cs typeface="Arial" panose="020B0604020202020204" pitchFamily="34" charset="0"/>
              </a:rPr>
              <a:t>Nutrition</a:t>
            </a:r>
            <a:r>
              <a:rPr lang="ro-RO" sz="2800" dirty="0">
                <a:latin typeface="Arial" panose="020B0604020202020204" pitchFamily="34" charset="0"/>
                <a:cs typeface="Arial" panose="020B0604020202020204" pitchFamily="34" charset="0"/>
              </a:rPr>
              <a:t>, 1 Calea </a:t>
            </a:r>
            <a:r>
              <a:rPr lang="ro-RO" sz="2800" dirty="0" err="1">
                <a:latin typeface="Arial" panose="020B0604020202020204" pitchFamily="34" charset="0"/>
                <a:cs typeface="Arial" panose="020B0604020202020204" pitchFamily="34" charset="0"/>
              </a:rPr>
              <a:t>Bucuresti</a:t>
            </a:r>
            <a:r>
              <a:rPr lang="ro-RO" sz="2800" dirty="0">
                <a:latin typeface="Arial" panose="020B0604020202020204" pitchFamily="34" charset="0"/>
                <a:cs typeface="Arial" panose="020B0604020202020204" pitchFamily="34" charset="0"/>
              </a:rPr>
              <a:t>, 077015 </a:t>
            </a:r>
            <a:r>
              <a:rPr lang="ro-RO" sz="2800" dirty="0" err="1">
                <a:latin typeface="Arial" panose="020B0604020202020204" pitchFamily="34" charset="0"/>
                <a:cs typeface="Arial" panose="020B0604020202020204" pitchFamily="34" charset="0"/>
              </a:rPr>
              <a:t>Balotesti</a:t>
            </a:r>
            <a:r>
              <a:rPr lang="ro-RO" sz="2800" dirty="0">
                <a:latin typeface="Arial" panose="020B0604020202020204" pitchFamily="34" charset="0"/>
                <a:cs typeface="Arial" panose="020B0604020202020204" pitchFamily="34" charset="0"/>
              </a:rPr>
              <a:t>, Romania;</a:t>
            </a:r>
            <a:endParaRPr lang="en-US" sz="2800" dirty="0">
              <a:latin typeface="Arial" panose="020B0604020202020204" pitchFamily="34" charset="0"/>
              <a:cs typeface="Arial" panose="020B0604020202020204" pitchFamily="34" charset="0"/>
            </a:endParaRPr>
          </a:p>
          <a:p>
            <a:pPr algn="r"/>
            <a:r>
              <a:rPr lang="en-GB" sz="2800" dirty="0">
                <a:latin typeface="Arial" panose="020B0604020202020204" pitchFamily="34" charset="0"/>
                <a:cs typeface="Arial" panose="020B0604020202020204" pitchFamily="34" charset="0"/>
              </a:rPr>
              <a:t>*Corresponding author e-mail</a:t>
            </a:r>
            <a:r>
              <a:rPr lang="ro-RO" sz="2800" dirty="0">
                <a:latin typeface="Arial" panose="020B0604020202020204" pitchFamily="34" charset="0"/>
                <a:cs typeface="Arial" panose="020B0604020202020204" pitchFamily="34" charset="0"/>
              </a:rPr>
              <a:t>: </a:t>
            </a:r>
            <a:r>
              <a:rPr lang="ro-RO" sz="2800" b="1" dirty="0">
                <a:latin typeface="Arial" panose="020B0604020202020204" pitchFamily="34" charset="0"/>
                <a:cs typeface="Arial" panose="020B0604020202020204" pitchFamily="34" charset="0"/>
                <a:hlinkClick r:id="rId1"/>
              </a:rPr>
              <a:t>tatiana.panaite@ibna.ro</a:t>
            </a:r>
            <a:endParaRPr lang="ro-RO" sz="2800" b="1" i="1" dirty="0">
              <a:latin typeface="Arial" panose="020B0604020202020204" pitchFamily="34" charset="0"/>
              <a:ea typeface="Arial" panose="020B0604020202020204" pitchFamily="34" charset="0"/>
              <a:cs typeface="Arial" panose="020B0604020202020204" pitchFamily="34" charset="0"/>
            </a:endParaRPr>
          </a:p>
        </p:txBody>
      </p:sp>
      <p:sp>
        <p:nvSpPr>
          <p:cNvPr id="20" name="TextBox 19"/>
          <p:cNvSpPr txBox="1"/>
          <p:nvPr/>
        </p:nvSpPr>
        <p:spPr>
          <a:xfrm>
            <a:off x="491664" y="11382072"/>
            <a:ext cx="31374078" cy="3969385"/>
          </a:xfrm>
          <a:prstGeom prst="rect">
            <a:avLst/>
          </a:prstGeom>
          <a:noFill/>
        </p:spPr>
        <p:txBody>
          <a:bodyPr wrap="square" rtlCol="0">
            <a:spAutoFit/>
          </a:bodyPr>
          <a:lstStyle/>
          <a:p>
            <a:pPr algn="just"/>
            <a:r>
              <a:rPr lang="en-US" sz="3600" b="1" dirty="0">
                <a:latin typeface="Arial" panose="020B0604020202020204" pitchFamily="34" charset="0"/>
                <a:cs typeface="Arial" panose="020B0604020202020204" pitchFamily="34" charset="0"/>
              </a:rPr>
              <a:t>The main objective of the European Green Deal is to meet the protein feed demand within Europe by decreasing reliance on imported soybean meal </a:t>
            </a:r>
            <a:r>
              <a:rPr lang="ro-RO" sz="3600" b="1" dirty="0">
                <a:latin typeface="Arial" panose="020B0604020202020204" pitchFamily="34" charset="0"/>
                <a:cs typeface="Arial" panose="020B0604020202020204" pitchFamily="34" charset="0"/>
              </a:rPr>
              <a:t>(</a:t>
            </a:r>
            <a:r>
              <a:rPr lang="en-GB" sz="36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Colgrave</a:t>
            </a:r>
            <a:r>
              <a:rPr lang="ro-RO"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2021</a:t>
            </a:r>
            <a:r>
              <a:rPr lang="ro-RO" sz="3600" b="1" dirty="0">
                <a:latin typeface="Arial" panose="020B0604020202020204" pitchFamily="34" charset="0"/>
                <a:cs typeface="Arial" panose="020B0604020202020204" pitchFamily="34" charset="0"/>
              </a:rPr>
              <a:t>)</a:t>
            </a:r>
            <a:r>
              <a:rPr lang="en-US" sz="3600" b="1" dirty="0">
                <a:latin typeface="Arial" panose="020B0604020202020204" pitchFamily="34" charset="0"/>
                <a:cs typeface="Arial" panose="020B0604020202020204" pitchFamily="34" charset="0"/>
              </a:rPr>
              <a:t>. As a result, there is a compulsory policy to explore and evaluate alternative protein sources to ensure an adequate supply and maintain the pork meat quality at a high standard </a:t>
            </a:r>
            <a:r>
              <a:rPr lang="ro-RO" sz="3600" b="1" dirty="0">
                <a:latin typeface="Arial" panose="020B0604020202020204" pitchFamily="34" charset="0"/>
                <a:cs typeface="Arial" panose="020B0604020202020204" pitchFamily="34" charset="0"/>
              </a:rPr>
              <a:t>(</a:t>
            </a:r>
            <a:r>
              <a:rPr lang="en-GB" sz="3600" b="1" i="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Khanashyam</a:t>
            </a:r>
            <a:r>
              <a:rPr lang="ro-RO" sz="36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et al., 2025</a:t>
            </a:r>
            <a:r>
              <a:rPr lang="ro-RO" sz="3600" b="1" dirty="0">
                <a:latin typeface="Arial" panose="020B0604020202020204" pitchFamily="34" charset="0"/>
                <a:cs typeface="Arial" panose="020B0604020202020204" pitchFamily="34" charset="0"/>
              </a:rPr>
              <a:t>)</a:t>
            </a:r>
            <a:r>
              <a:rPr lang="en-US" sz="3600" b="1" dirty="0">
                <a:latin typeface="Arial" panose="020B0604020202020204" pitchFamily="34" charset="0"/>
                <a:cs typeface="Arial" panose="020B0604020202020204" pitchFamily="34" charset="0"/>
              </a:rPr>
              <a:t>. </a:t>
            </a:r>
            <a:r>
              <a:rPr lang="ro-RO" sz="3600" b="1" dirty="0">
                <a:latin typeface="Arial" panose="020B0604020202020204" pitchFamily="34" charset="0"/>
                <a:cs typeface="Arial" panose="020B0604020202020204" pitchFamily="34" charset="0"/>
              </a:rPr>
              <a:t>For </a:t>
            </a:r>
            <a:r>
              <a:rPr lang="ro-RO" sz="3600" b="1" dirty="0" err="1">
                <a:latin typeface="Arial" panose="020B0604020202020204" pitchFamily="34" charset="0"/>
                <a:cs typeface="Arial" panose="020B0604020202020204" pitchFamily="34" charset="0"/>
              </a:rPr>
              <a:t>this</a:t>
            </a:r>
            <a:r>
              <a:rPr lang="ro-RO" sz="3600" b="1" dirty="0">
                <a:latin typeface="Arial" panose="020B0604020202020204" pitchFamily="34" charset="0"/>
                <a:cs typeface="Arial" panose="020B0604020202020204" pitchFamily="34" charset="0"/>
              </a:rPr>
              <a:t> </a:t>
            </a:r>
            <a:r>
              <a:rPr lang="ro-RO" sz="3600" b="1" dirty="0" err="1">
                <a:latin typeface="Arial" panose="020B0604020202020204" pitchFamily="34" charset="0"/>
                <a:cs typeface="Arial" panose="020B0604020202020204" pitchFamily="34" charset="0"/>
              </a:rPr>
              <a:t>reason</a:t>
            </a:r>
            <a:r>
              <a:rPr lang="ro-RO" sz="3600" b="1" dirty="0">
                <a:latin typeface="Arial" panose="020B0604020202020204" pitchFamily="34" charset="0"/>
                <a:cs typeface="Arial" panose="020B0604020202020204" pitchFamily="34" charset="0"/>
              </a:rPr>
              <a:t>, p</a:t>
            </a:r>
            <a:r>
              <a:rPr lang="en-US" sz="3600" b="1" dirty="0" err="1">
                <a:latin typeface="Arial" panose="020B0604020202020204" pitchFamily="34" charset="0"/>
                <a:ea typeface="Arial" panose="020B0604020202020204" pitchFamily="34" charset="0"/>
                <a:cs typeface="Arial" panose="020B0604020202020204" pitchFamily="34" charset="0"/>
              </a:rPr>
              <a:t>eas</a:t>
            </a:r>
            <a:r>
              <a:rPr lang="en-US" sz="3600" b="1" dirty="0">
                <a:latin typeface="Arial" panose="020B0604020202020204" pitchFamily="34" charset="0"/>
                <a:ea typeface="Arial" panose="020B0604020202020204" pitchFamily="34" charset="0"/>
                <a:cs typeface="Arial" panose="020B0604020202020204" pitchFamily="34" charset="0"/>
              </a:rPr>
              <a:t> (Pisum sativum L.) are in the attention of researchers due to the fact that it is an important source of protein (23 to 34%), with a good balance of essential amino acids, grown worldwide (</a:t>
            </a:r>
            <a:r>
              <a:rPr lang="en-US" sz="3600" b="1"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Ada et al., 2019</a:t>
            </a:r>
            <a:r>
              <a:rPr lang="en-US" sz="3600" b="1" dirty="0">
                <a:latin typeface="Arial" panose="020B0604020202020204" pitchFamily="34" charset="0"/>
                <a:ea typeface="Arial" panose="020B0604020202020204" pitchFamily="34" charset="0"/>
                <a:cs typeface="Arial" panose="020B0604020202020204" pitchFamily="34" charset="0"/>
              </a:rPr>
              <a:t>) and purchased at low-cost prices (</a:t>
            </a:r>
            <a:r>
              <a:rPr lang="en-US" sz="3600" b="1"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Li et al., 2019</a:t>
            </a:r>
            <a:r>
              <a:rPr lang="en-US" sz="3600" b="1" dirty="0">
                <a:latin typeface="Arial" panose="020B0604020202020204" pitchFamily="34" charset="0"/>
                <a:ea typeface="Arial" panose="020B0604020202020204" pitchFamily="34" charset="0"/>
                <a:cs typeface="Arial" panose="020B0604020202020204" pitchFamily="34" charset="0"/>
              </a:rPr>
              <a:t>). In addition to its high protein content, peas are a good source of fatty acids and starch (over 40% of the dry matter), which ensures good quality and high energy resources when used in animal nutrition (</a:t>
            </a:r>
            <a:r>
              <a:rPr lang="en-US" sz="3600" b="1" i="1" dirty="0" err="1">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Jezierny</a:t>
            </a:r>
            <a:r>
              <a:rPr lang="en-US" sz="3600" b="1"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 et al., 2010</a:t>
            </a:r>
            <a:r>
              <a:rPr lang="en-US" sz="3600" b="1" dirty="0">
                <a:latin typeface="Arial" panose="020B0604020202020204" pitchFamily="34" charset="0"/>
                <a:ea typeface="Arial" panose="020B0604020202020204" pitchFamily="34" charset="0"/>
                <a:cs typeface="Arial" panose="020B0604020202020204" pitchFamily="34" charset="0"/>
              </a:rPr>
              <a:t>). </a:t>
            </a:r>
            <a:endParaRPr lang="ro-RO" sz="3600" b="1" dirty="0">
              <a:latin typeface="Arial" panose="020B0604020202020204" pitchFamily="34" charset="0"/>
              <a:ea typeface="Arial" panose="020B0604020202020204" pitchFamily="34" charset="0"/>
              <a:cs typeface="Arial" panose="020B0604020202020204" pitchFamily="34" charset="0"/>
            </a:endParaRPr>
          </a:p>
        </p:txBody>
      </p:sp>
      <p:sp>
        <p:nvSpPr>
          <p:cNvPr id="21" name="TextBox 20"/>
          <p:cNvSpPr txBox="1"/>
          <p:nvPr/>
        </p:nvSpPr>
        <p:spPr>
          <a:xfrm>
            <a:off x="489729" y="15892787"/>
            <a:ext cx="6064310" cy="706755"/>
          </a:xfrm>
          <a:prstGeom prst="rect">
            <a:avLst/>
          </a:prstGeom>
          <a:solidFill>
            <a:schemeClr val="accent1">
              <a:lumMod val="20000"/>
              <a:lumOff val="80000"/>
            </a:schemeClr>
          </a:solidFill>
        </p:spPr>
        <p:txBody>
          <a:bodyPr wrap="square" rtlCol="0">
            <a:spAutoFit/>
          </a:bodyPr>
          <a:lstStyle/>
          <a:p>
            <a:r>
              <a:rPr lang="ro-RO" sz="4000" b="1"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MATERIAL ŞI METHODS</a:t>
            </a:r>
            <a:r>
              <a:rPr lang="en-GB" sz="3600" b="1" dirty="0">
                <a:latin typeface="Arial" panose="020B0604020202020204" pitchFamily="34" charset="0"/>
                <a:cs typeface="Arial" panose="020B0604020202020204" pitchFamily="34" charset="0"/>
              </a:rPr>
              <a:t> </a:t>
            </a:r>
            <a:endParaRPr lang="ro-RO" sz="3600" b="1" dirty="0">
              <a:latin typeface="Arial" panose="020B0604020202020204" pitchFamily="34" charset="0"/>
              <a:cs typeface="Arial" panose="020B0604020202020204" pitchFamily="34" charset="0"/>
            </a:endParaRPr>
          </a:p>
        </p:txBody>
      </p:sp>
      <p:sp>
        <p:nvSpPr>
          <p:cNvPr id="22" name="TextBox 21"/>
          <p:cNvSpPr txBox="1"/>
          <p:nvPr/>
        </p:nvSpPr>
        <p:spPr>
          <a:xfrm>
            <a:off x="12640748" y="26449237"/>
            <a:ext cx="7604134" cy="706755"/>
          </a:xfrm>
          <a:prstGeom prst="rect">
            <a:avLst/>
          </a:prstGeom>
          <a:solidFill>
            <a:schemeClr val="accent1">
              <a:lumMod val="20000"/>
              <a:lumOff val="80000"/>
            </a:schemeClr>
          </a:solidFill>
        </p:spPr>
        <p:txBody>
          <a:bodyPr wrap="square" rtlCol="0">
            <a:spAutoFit/>
          </a:bodyPr>
          <a:lstStyle/>
          <a:p>
            <a:r>
              <a:rPr lang="ro-RO" sz="4000" b="1"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rPr>
              <a:t>RESULTS AND DISCUSSIONS </a:t>
            </a:r>
            <a:endParaRPr lang="ro-RO" sz="4000" b="1" i="1" dirty="0">
              <a:effectLst>
                <a:outerShdw blurRad="38100" dist="38100" dir="2700000" algn="tl">
                  <a:srgbClr val="000000">
                    <a:alpha val="43137"/>
                  </a:srgbClr>
                </a:outerShdw>
              </a:effectLst>
              <a:latin typeface="Arial" panose="020B0604020202020204" pitchFamily="34" charset="0"/>
              <a:ea typeface="Arial" panose="020B0604020202020204" pitchFamily="34" charset="0"/>
              <a:cs typeface="Arial" panose="020B0604020202020204" pitchFamily="34" charset="0"/>
            </a:endParaRPr>
          </a:p>
        </p:txBody>
      </p:sp>
      <p:cxnSp>
        <p:nvCxnSpPr>
          <p:cNvPr id="24" name="Straight Connector 23"/>
          <p:cNvCxnSpPr/>
          <p:nvPr/>
        </p:nvCxnSpPr>
        <p:spPr>
          <a:xfrm>
            <a:off x="2889" y="5982059"/>
            <a:ext cx="32396398" cy="0"/>
          </a:xfrm>
          <a:prstGeom prst="line">
            <a:avLst/>
          </a:prstGeom>
          <a:ln w="1270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89" y="6123345"/>
            <a:ext cx="32396398" cy="0"/>
          </a:xfrm>
          <a:prstGeom prst="line">
            <a:avLst/>
          </a:prstGeom>
          <a:ln w="1270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74337" y="1684421"/>
            <a:ext cx="21945599" cy="4707890"/>
          </a:xfrm>
          <a:prstGeom prst="rect">
            <a:avLst/>
          </a:prstGeom>
          <a:noFill/>
        </p:spPr>
        <p:txBody>
          <a:bodyPr wrap="square" rtlCol="0">
            <a:spAutoFit/>
          </a:bodyPr>
          <a:lstStyle/>
          <a:p>
            <a:pPr algn="ctr"/>
            <a:r>
              <a:rPr lang="en-US" sz="6000" b="1" dirty="0">
                <a:latin typeface="Arial Black" panose="020B0A04020102020204" pitchFamily="34" charset="0"/>
              </a:rPr>
              <a:t>The 5th Edition of the Annual Conference</a:t>
            </a:r>
            <a:endParaRPr lang="en-US" sz="6000" b="1" dirty="0">
              <a:latin typeface="Arial Black" panose="020B0A04020102020204" pitchFamily="34" charset="0"/>
            </a:endParaRPr>
          </a:p>
          <a:p>
            <a:pPr algn="ctr"/>
            <a:r>
              <a:rPr lang="en-US" sz="6000" b="1" dirty="0">
                <a:latin typeface="Arial Black" panose="020B0A04020102020204" pitchFamily="34" charset="0"/>
              </a:rPr>
              <a:t>“Romanian agricultural and forestry research: achievements and </a:t>
            </a:r>
            <a:r>
              <a:rPr lang="en-US" sz="6000" b="1" dirty="0" err="1">
                <a:latin typeface="Arial Black" panose="020B0A04020102020204" pitchFamily="34" charset="0"/>
              </a:rPr>
              <a:t>prospectives</a:t>
            </a:r>
            <a:r>
              <a:rPr lang="en-US" sz="6000" b="1" dirty="0">
                <a:latin typeface="Arial Black" panose="020B0A04020102020204" pitchFamily="34" charset="0"/>
              </a:rPr>
              <a:t>” </a:t>
            </a:r>
            <a:endParaRPr lang="ro-RO" sz="6000" b="1" dirty="0">
              <a:latin typeface="Arial Black" panose="020B0A04020102020204" pitchFamily="34" charset="0"/>
            </a:endParaRPr>
          </a:p>
          <a:p>
            <a:pPr algn="ctr"/>
            <a:r>
              <a:rPr lang="en-US" sz="6000" b="1" dirty="0">
                <a:latin typeface="Arial Black" panose="020B0A04020102020204" pitchFamily="34" charset="0"/>
              </a:rPr>
              <a:t>May 28, 2026</a:t>
            </a:r>
            <a:endParaRPr lang="en-US" sz="6000" b="1" dirty="0">
              <a:latin typeface="Arial Black" panose="020B0A04020102020204" pitchFamily="34" charset="0"/>
            </a:endParaRPr>
          </a:p>
          <a:p>
            <a:endParaRPr lang="en-US" sz="6000" dirty="0"/>
          </a:p>
        </p:txBody>
      </p:sp>
      <p:pic>
        <p:nvPicPr>
          <p:cNvPr id="26" name="Picture 25"/>
          <p:cNvPicPr/>
          <p:nvPr/>
        </p:nvPicPr>
        <p:blipFill>
          <a:blip r:embed="rId2">
            <a:extLst>
              <a:ext uri="{28A0092B-C50C-407E-A947-70E740481C1C}">
                <a14:useLocalDpi xmlns:a14="http://schemas.microsoft.com/office/drawing/2010/main" val="0"/>
              </a:ext>
            </a:extLst>
          </a:blip>
          <a:srcRect/>
          <a:stretch>
            <a:fillRect/>
          </a:stretch>
        </p:blipFill>
        <p:spPr bwMode="auto">
          <a:xfrm>
            <a:off x="2069433" y="1347537"/>
            <a:ext cx="2904903" cy="4023330"/>
          </a:xfrm>
          <a:prstGeom prst="rect">
            <a:avLst/>
          </a:prstGeom>
          <a:noFill/>
        </p:spPr>
      </p:pic>
      <p:pic>
        <p:nvPicPr>
          <p:cNvPr id="2" name="Picture 1"/>
          <p:cNvPicPr>
            <a:picLocks noChangeAspect="1"/>
          </p:cNvPicPr>
          <p:nvPr/>
        </p:nvPicPr>
        <p:blipFill>
          <a:blip r:embed="rId3"/>
          <a:stretch>
            <a:fillRect/>
          </a:stretch>
        </p:blipFill>
        <p:spPr>
          <a:xfrm>
            <a:off x="27425477" y="1348234"/>
            <a:ext cx="4202214" cy="4193118"/>
          </a:xfrm>
          <a:prstGeom prst="rect">
            <a:avLst/>
          </a:prstGeom>
        </p:spPr>
      </p:pic>
      <p:pic>
        <p:nvPicPr>
          <p:cNvPr id="4" name="Picture 3"/>
          <p:cNvPicPr>
            <a:picLocks noChangeAspect="1"/>
          </p:cNvPicPr>
          <p:nvPr/>
        </p:nvPicPr>
        <p:blipFill>
          <a:blip r:embed="rId4"/>
          <a:stretch>
            <a:fillRect/>
          </a:stretch>
        </p:blipFill>
        <p:spPr>
          <a:xfrm>
            <a:off x="16904408" y="15784060"/>
            <a:ext cx="15005150" cy="10448924"/>
          </a:xfrm>
          <a:prstGeom prst="rect">
            <a:avLst/>
          </a:prstGeom>
        </p:spPr>
      </p:pic>
      <p:pic>
        <p:nvPicPr>
          <p:cNvPr id="6" name="Picture 5"/>
          <p:cNvPicPr>
            <a:picLocks noChangeAspect="1"/>
          </p:cNvPicPr>
          <p:nvPr/>
        </p:nvPicPr>
        <p:blipFill>
          <a:blip r:embed="rId5"/>
          <a:stretch>
            <a:fillRect/>
          </a:stretch>
        </p:blipFill>
        <p:spPr>
          <a:xfrm>
            <a:off x="452446" y="27968288"/>
            <a:ext cx="10392525" cy="7873801"/>
          </a:xfrm>
          <a:prstGeom prst="rect">
            <a:avLst/>
          </a:prstGeom>
        </p:spPr>
      </p:pic>
      <p:pic>
        <p:nvPicPr>
          <p:cNvPr id="8" name="Picture 7"/>
          <p:cNvPicPr>
            <a:picLocks noChangeAspect="1"/>
          </p:cNvPicPr>
          <p:nvPr/>
        </p:nvPicPr>
        <p:blipFill>
          <a:blip r:embed="rId6"/>
          <a:stretch>
            <a:fillRect/>
          </a:stretch>
        </p:blipFill>
        <p:spPr>
          <a:xfrm>
            <a:off x="10857531" y="27988850"/>
            <a:ext cx="10709346" cy="7832676"/>
          </a:xfrm>
          <a:prstGeom prst="rect">
            <a:avLst/>
          </a:prstGeom>
        </p:spPr>
      </p:pic>
      <p:pic>
        <p:nvPicPr>
          <p:cNvPr id="10" name="Picture 9"/>
          <p:cNvPicPr>
            <a:picLocks noChangeAspect="1"/>
          </p:cNvPicPr>
          <p:nvPr/>
        </p:nvPicPr>
        <p:blipFill>
          <a:blip r:embed="rId7"/>
          <a:stretch>
            <a:fillRect/>
          </a:stretch>
        </p:blipFill>
        <p:spPr>
          <a:xfrm>
            <a:off x="21604848" y="27988905"/>
            <a:ext cx="10195123" cy="7873801"/>
          </a:xfrm>
          <a:prstGeom prst="rect">
            <a:avLst/>
          </a:prstGeom>
        </p:spPr>
      </p:pic>
      <p:sp>
        <p:nvSpPr>
          <p:cNvPr id="13" name="TextBox 12"/>
          <p:cNvSpPr txBox="1"/>
          <p:nvPr/>
        </p:nvSpPr>
        <p:spPr>
          <a:xfrm>
            <a:off x="1922649" y="36766685"/>
            <a:ext cx="29040336" cy="1845310"/>
          </a:xfrm>
          <a:prstGeom prst="rect">
            <a:avLst/>
          </a:prstGeom>
          <a:solidFill>
            <a:schemeClr val="accent1">
              <a:lumMod val="20000"/>
              <a:lumOff val="80000"/>
            </a:schemeClr>
          </a:solidFill>
          <a:ln>
            <a:solidFill>
              <a:srgbClr val="FF0000"/>
            </a:solidFill>
          </a:ln>
        </p:spPr>
        <p:txBody>
          <a:bodyPr wrap="square">
            <a:spAutoFit/>
          </a:bodyPr>
          <a:lstStyle/>
          <a:p>
            <a:pPr algn="ct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Peas (</a:t>
            </a:r>
            <a:r>
              <a:rPr lang="en-US" sz="3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Pisum sativum</a:t>
            </a:r>
            <a:r>
              <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can be effectively used as an alternative protein source in farm animal nutrition without negatively affecting productive performance. Moreover, their inclusion in diets improves the lipid profile and nutritional quality of eggs, meat, and milk, contributing to products with enhanced health-related benefits for consumers.</a:t>
            </a:r>
            <a:endParaRPr lang="en-US" sz="3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48" name="Group 47"/>
          <p:cNvGrpSpPr/>
          <p:nvPr/>
        </p:nvGrpSpPr>
        <p:grpSpPr>
          <a:xfrm>
            <a:off x="723109" y="15815692"/>
            <a:ext cx="16181299" cy="9948882"/>
            <a:chOff x="723108" y="15815693"/>
            <a:chExt cx="16181300" cy="9948883"/>
          </a:xfrm>
        </p:grpSpPr>
        <p:graphicFrame>
          <p:nvGraphicFramePr>
            <p:cNvPr id="43" name="Diagram 42"/>
            <p:cNvGraphicFramePr/>
            <p:nvPr/>
          </p:nvGraphicFramePr>
          <p:xfrm>
            <a:off x="4656326" y="16944975"/>
            <a:ext cx="5818505" cy="85667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4" name="Left Brace 43"/>
            <p:cNvSpPr/>
            <p:nvPr/>
          </p:nvSpPr>
          <p:spPr>
            <a:xfrm>
              <a:off x="3211923" y="18443383"/>
              <a:ext cx="1230488" cy="681848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ysClr val="windowText" lastClr="000000"/>
                </a:solidFill>
              </a:endParaRPr>
            </a:p>
          </p:txBody>
        </p:sp>
        <p:sp>
          <p:nvSpPr>
            <p:cNvPr id="45" name="Scroll: Vertical 44"/>
            <p:cNvSpPr/>
            <p:nvPr/>
          </p:nvSpPr>
          <p:spPr>
            <a:xfrm>
              <a:off x="723108" y="19891178"/>
              <a:ext cx="2901744" cy="3668889"/>
            </a:xfrm>
            <a:prstGeom prst="verticalScroll">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o-RO"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Farm </a:t>
              </a:r>
              <a:r>
                <a:rPr lang="ro-RO" sz="4000" b="1"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animals</a:t>
              </a:r>
              <a:endParaRPr lang="en-US" sz="4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nvGrpSpPr>
            <p:cNvPr id="5" name="Group 4"/>
            <p:cNvGrpSpPr/>
            <p:nvPr/>
          </p:nvGrpSpPr>
          <p:grpSpPr>
            <a:xfrm>
              <a:off x="11615905" y="15815693"/>
              <a:ext cx="5288503" cy="9948883"/>
              <a:chOff x="10658633" y="15815693"/>
              <a:chExt cx="5288503" cy="9948883"/>
            </a:xfrm>
          </p:grpSpPr>
          <p:pic>
            <p:nvPicPr>
              <p:cNvPr id="49" name="Picture 48"/>
              <p:cNvPicPr>
                <a:picLocks noChangeAspect="1"/>
              </p:cNvPicPr>
              <p:nvPr/>
            </p:nvPicPr>
            <p:blipFill>
              <a:blip r:embed="rId13"/>
              <a:stretch>
                <a:fillRect/>
              </a:stretch>
            </p:blipFill>
            <p:spPr>
              <a:xfrm>
                <a:off x="10995649" y="15815693"/>
                <a:ext cx="4378216" cy="3890029"/>
              </a:xfrm>
              <a:prstGeom prst="ellipse">
                <a:avLst/>
              </a:prstGeom>
              <a:ln>
                <a:noFill/>
              </a:ln>
              <a:effectLst>
                <a:softEdge rad="112500"/>
              </a:effectLst>
            </p:spPr>
          </p:pic>
          <p:pic>
            <p:nvPicPr>
              <p:cNvPr id="51" name="Picture 50"/>
              <p:cNvPicPr>
                <a:picLocks noChangeAspect="1"/>
              </p:cNvPicPr>
              <p:nvPr/>
            </p:nvPicPr>
            <p:blipFill>
              <a:blip r:embed="rId14"/>
              <a:stretch>
                <a:fillRect/>
              </a:stretch>
            </p:blipFill>
            <p:spPr>
              <a:xfrm>
                <a:off x="10658633" y="19194220"/>
                <a:ext cx="5288503" cy="3524787"/>
              </a:xfrm>
              <a:prstGeom prst="ellipse">
                <a:avLst/>
              </a:prstGeom>
              <a:ln>
                <a:noFill/>
              </a:ln>
              <a:effectLst>
                <a:softEdge rad="112500"/>
              </a:effectLst>
            </p:spPr>
          </p:pic>
          <p:pic>
            <p:nvPicPr>
              <p:cNvPr id="53" name="Picture 52"/>
              <p:cNvPicPr>
                <a:picLocks noChangeAspect="1"/>
              </p:cNvPicPr>
              <p:nvPr/>
            </p:nvPicPr>
            <p:blipFill>
              <a:blip r:embed="rId15"/>
              <a:stretch>
                <a:fillRect/>
              </a:stretch>
            </p:blipFill>
            <p:spPr>
              <a:xfrm>
                <a:off x="11283810" y="22617853"/>
                <a:ext cx="4280604" cy="3146723"/>
              </a:xfrm>
              <a:prstGeom prst="rect">
                <a:avLst/>
              </a:prstGeom>
            </p:spPr>
          </p:pic>
        </p:grpSp>
        <p:sp>
          <p:nvSpPr>
            <p:cNvPr id="3" name="Right Brace 2"/>
            <p:cNvSpPr/>
            <p:nvPr/>
          </p:nvSpPr>
          <p:spPr>
            <a:xfrm>
              <a:off x="10553700" y="18443383"/>
              <a:ext cx="983336" cy="6818489"/>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TextBox 8"/>
          <p:cNvSpPr txBox="1"/>
          <p:nvPr/>
        </p:nvSpPr>
        <p:spPr>
          <a:xfrm>
            <a:off x="599317" y="10475432"/>
            <a:ext cx="4375020" cy="706755"/>
          </a:xfrm>
          <a:prstGeom prst="rect">
            <a:avLst/>
          </a:prstGeom>
          <a:solidFill>
            <a:schemeClr val="accent1">
              <a:lumMod val="20000"/>
              <a:lumOff val="80000"/>
            </a:schemeClr>
          </a:solidFill>
        </p:spPr>
        <p:txBody>
          <a:bodyPr wrap="square">
            <a:spAutoFit/>
          </a:bodyPr>
          <a:lstStyle/>
          <a:p>
            <a:r>
              <a:rPr lang="ro-RO" sz="4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a:t>
            </a:r>
            <a:r>
              <a:rPr lang="en-US" sz="4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ro-RO" sz="4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 name="TextBox 14"/>
          <p:cNvSpPr txBox="1"/>
          <p:nvPr/>
        </p:nvSpPr>
        <p:spPr>
          <a:xfrm>
            <a:off x="3193860" y="38891609"/>
            <a:ext cx="25891487" cy="645160"/>
          </a:xfrm>
          <a:prstGeom prst="rect">
            <a:avLst/>
          </a:prstGeom>
          <a:solidFill>
            <a:schemeClr val="bg1">
              <a:lumMod val="95000"/>
            </a:schemeClr>
          </a:solidFill>
          <a:ln>
            <a:solidFill>
              <a:srgbClr val="FF0000"/>
            </a:solidFill>
          </a:ln>
        </p:spPr>
        <p:txBody>
          <a:bodyPr wrap="square">
            <a:spAutoFit/>
          </a:bodyPr>
          <a:lstStyle/>
          <a:p>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research was funded by the Ministry of Research, Innovation and Digitalization, National Program PN 23 20-01.01.</a:t>
            </a:r>
            <a:endPar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2"/>
          <p:cNvSpPr txBox="1"/>
          <p:nvPr/>
        </p:nvSpPr>
        <p:spPr>
          <a:xfrm>
            <a:off x="3620217" y="29850316"/>
            <a:ext cx="1608187" cy="252730"/>
          </a:xfrm>
          <a:prstGeom prst="rect">
            <a:avLst/>
          </a:prstGeom>
          <a:solidFill>
            <a:schemeClr val="bg1">
              <a:lumMod val="95000"/>
            </a:schemeClr>
          </a:solidFill>
        </p:spPr>
        <p:txBody>
          <a:bodyPr wrap="square" rtlCol="0">
            <a:spAutoFit/>
          </a:bodyPr>
          <a:lstStyle/>
          <a:p>
            <a:r>
              <a:rPr lang="ro-RO" sz="1050" b="1" dirty="0">
                <a:latin typeface="Arial" panose="020B0604020202020204" pitchFamily="34" charset="0"/>
                <a:cs typeface="Arial" panose="020B0604020202020204" pitchFamily="34" charset="0"/>
              </a:rPr>
              <a:t>(50 </a:t>
            </a:r>
            <a:r>
              <a:rPr lang="ro-RO" sz="1050" b="1" dirty="0" err="1">
                <a:latin typeface="Arial" panose="020B0604020202020204" pitchFamily="34" charset="0"/>
                <a:cs typeface="Arial" panose="020B0604020202020204" pitchFamily="34" charset="0"/>
              </a:rPr>
              <a:t>days</a:t>
            </a:r>
            <a:r>
              <a:rPr lang="ro-RO" sz="1050" b="1" dirty="0">
                <a:latin typeface="Arial" panose="020B0604020202020204" pitchFamily="34" charset="0"/>
                <a:cs typeface="Arial" panose="020B0604020202020204" pitchFamily="34" charset="0"/>
              </a:rPr>
              <a:t> </a:t>
            </a:r>
            <a:r>
              <a:rPr lang="ro-RO" sz="1050" b="1" dirty="0" err="1">
                <a:latin typeface="Arial" panose="020B0604020202020204" pitchFamily="34" charset="0"/>
                <a:cs typeface="Arial" panose="020B0604020202020204" pitchFamily="34" charset="0"/>
              </a:rPr>
              <a:t>feeding</a:t>
            </a:r>
            <a:r>
              <a:rPr lang="ro-RO" sz="1050" b="1" dirty="0">
                <a:latin typeface="Arial" panose="020B0604020202020204" pitchFamily="34" charset="0"/>
                <a:cs typeface="Arial" panose="020B0604020202020204" pitchFamily="34" charset="0"/>
              </a:rPr>
              <a:t> trial)</a:t>
            </a:r>
            <a:endParaRPr lang="en-US" sz="1050" b="1" dirty="0">
              <a:latin typeface="Arial" panose="020B0604020202020204" pitchFamily="34" charset="0"/>
              <a:cs typeface="Arial" panose="020B0604020202020204" pitchFamily="34" charset="0"/>
            </a:endParaRPr>
          </a:p>
        </p:txBody>
      </p:sp>
      <p:sp>
        <p:nvSpPr>
          <p:cNvPr id="27" name="Oval 26"/>
          <p:cNvSpPr/>
          <p:nvPr/>
        </p:nvSpPr>
        <p:spPr>
          <a:xfrm>
            <a:off x="2210305" y="33618127"/>
            <a:ext cx="399672" cy="28345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2726278" y="33557691"/>
            <a:ext cx="399672" cy="28345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4632557" y="33647662"/>
            <a:ext cx="399672" cy="25391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062322" y="33607441"/>
            <a:ext cx="399672" cy="253916"/>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177335" y="33863645"/>
            <a:ext cx="442061" cy="25391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651802" y="33901578"/>
            <a:ext cx="442061" cy="25391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3680489" y="29943172"/>
            <a:ext cx="2459115" cy="252730"/>
          </a:xfrm>
          <a:prstGeom prst="rect">
            <a:avLst/>
          </a:prstGeom>
          <a:solidFill>
            <a:srgbClr val="EAEAEA"/>
          </a:solidFill>
        </p:spPr>
        <p:txBody>
          <a:bodyPr wrap="square" rtlCol="0">
            <a:spAutoFit/>
          </a:bodyPr>
          <a:lstStyle/>
          <a:p>
            <a:pPr algn="ctr"/>
            <a:r>
              <a:rPr lang="ro-RO" sz="1050" b="1" dirty="0">
                <a:latin typeface="Arial" panose="020B0604020202020204" pitchFamily="34" charset="0"/>
                <a:cs typeface="Arial" panose="020B0604020202020204" pitchFamily="34" charset="0"/>
              </a:rPr>
              <a:t>90 </a:t>
            </a:r>
            <a:r>
              <a:rPr lang="ro-RO" sz="1050" b="1" dirty="0" err="1">
                <a:latin typeface="Arial" panose="020B0604020202020204" pitchFamily="34" charset="0"/>
                <a:cs typeface="Arial" panose="020B0604020202020204" pitchFamily="34" charset="0"/>
              </a:rPr>
              <a:t>days</a:t>
            </a:r>
            <a:endParaRPr lang="en-US" sz="1050" b="1" dirty="0">
              <a:latin typeface="Arial" panose="020B0604020202020204" pitchFamily="34" charset="0"/>
              <a:cs typeface="Arial" panose="020B0604020202020204" pitchFamily="34" charset="0"/>
            </a:endParaRPr>
          </a:p>
        </p:txBody>
      </p:sp>
      <p:sp>
        <p:nvSpPr>
          <p:cNvPr id="36" name="Oval 35"/>
          <p:cNvSpPr/>
          <p:nvPr/>
        </p:nvSpPr>
        <p:spPr>
          <a:xfrm>
            <a:off x="12686190" y="32199307"/>
            <a:ext cx="377301" cy="208625"/>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3180381" y="31816922"/>
            <a:ext cx="377301" cy="208625"/>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15646893" y="31466899"/>
            <a:ext cx="297402" cy="173137"/>
          </a:xfrm>
          <a:prstGeom prst="rect">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17870750" y="31728791"/>
            <a:ext cx="970858" cy="1549154"/>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26919935" y="33582566"/>
            <a:ext cx="376210" cy="220129"/>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7543470" y="33568994"/>
            <a:ext cx="376210" cy="233701"/>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24782853" y="29816214"/>
            <a:ext cx="1494389" cy="252730"/>
          </a:xfrm>
          <a:prstGeom prst="rect">
            <a:avLst/>
          </a:prstGeom>
          <a:solidFill>
            <a:schemeClr val="bg1"/>
          </a:solidFill>
        </p:spPr>
        <p:txBody>
          <a:bodyPr wrap="square" rtlCol="0">
            <a:spAutoFit/>
          </a:bodyPr>
          <a:lstStyle/>
          <a:p>
            <a:pPr algn="ctr"/>
            <a:r>
              <a:rPr lang="ro-RO" sz="1050" b="1" dirty="0">
                <a:latin typeface="Arial" panose="020B0604020202020204" pitchFamily="34" charset="0"/>
                <a:cs typeface="Arial" panose="020B0604020202020204" pitchFamily="34" charset="0"/>
              </a:rPr>
              <a:t>60 </a:t>
            </a:r>
            <a:r>
              <a:rPr lang="ro-RO" sz="1050" b="1" dirty="0" err="1">
                <a:latin typeface="Arial" panose="020B0604020202020204" pitchFamily="34" charset="0"/>
                <a:cs typeface="Arial" panose="020B0604020202020204" pitchFamily="34" charset="0"/>
              </a:rPr>
              <a:t>days</a:t>
            </a:r>
            <a:endParaRPr lang="en-US" sz="1050" b="1" dirty="0">
              <a:latin typeface="Arial" panose="020B0604020202020204" pitchFamily="34" charset="0"/>
              <a:cs typeface="Arial" panose="020B0604020202020204" pitchFamily="34" charset="0"/>
            </a:endParaRPr>
          </a:p>
        </p:txBody>
      </p:sp>
      <p:sp>
        <p:nvSpPr>
          <p:cNvPr id="47" name="TextBox 46"/>
          <p:cNvSpPr txBox="1"/>
          <p:nvPr/>
        </p:nvSpPr>
        <p:spPr>
          <a:xfrm>
            <a:off x="14255881" y="36026533"/>
            <a:ext cx="4373868" cy="706755"/>
          </a:xfrm>
          <a:prstGeom prst="rect">
            <a:avLst/>
          </a:prstGeom>
          <a:solidFill>
            <a:schemeClr val="accent1">
              <a:lumMod val="20000"/>
              <a:lumOff val="80000"/>
            </a:schemeClr>
          </a:solidFill>
          <a:ln>
            <a:solidFill>
              <a:srgbClr val="FF0000"/>
            </a:solidFill>
          </a:ln>
        </p:spPr>
        <p:txBody>
          <a:bodyPr wrap="square">
            <a:spAutoFit/>
          </a:bodyPr>
          <a:lstStyle/>
          <a:p>
            <a:r>
              <a:rPr lang="en-US" sz="4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CONCLUSIONS</a:t>
            </a:r>
            <a:r>
              <a:rPr lang="ro-RO" sz="40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40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4423</Words>
  <Application>WPS Presentation</Application>
  <PresentationFormat>Custom</PresentationFormat>
  <Paragraphs>68</Paragraphs>
  <Slides>2</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vt:i4>
      </vt:variant>
    </vt:vector>
  </HeadingPairs>
  <TitlesOfParts>
    <vt:vector size="11" baseType="lpstr">
      <vt:lpstr>Arial</vt:lpstr>
      <vt:lpstr>SimSun</vt:lpstr>
      <vt:lpstr>Wingdings</vt:lpstr>
      <vt:lpstr>Arial Black</vt:lpstr>
      <vt:lpstr>Calibri</vt:lpstr>
      <vt:lpstr>Microsoft YaHei</vt:lpstr>
      <vt:lpstr>Arial Unicode MS</vt:lpstr>
      <vt:lpstr>Calibri Light</vt:lpstr>
      <vt:lpstr>Office Theme</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Anonymous</cp:lastModifiedBy>
  <cp:revision>187</cp:revision>
  <cp:lastPrinted>2020-03-30T08:43:00Z</cp:lastPrinted>
  <dcterms:created xsi:type="dcterms:W3CDTF">2015-08-26T05:25:00Z</dcterms:created>
  <dcterms:modified xsi:type="dcterms:W3CDTF">2026-05-22T13:47:53Z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6796AEBAB4D843DC915BC0BFEE82B968_13</vt:lpwstr>
  </property>
  <property fmtid="{D5CDD505-2E9C-101B-9397-08002B2CF9AE}" pid="3" name="KSOProductBuildVer">
    <vt:lpwstr>1033-12.1.0.26372</vt:lpwstr>
  </property>
</Properties>
</file>